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40"/>
  </p:notesMasterIdLst>
  <p:sldIdLst>
    <p:sldId id="1922" r:id="rId2"/>
    <p:sldId id="257" r:id="rId3"/>
    <p:sldId id="296" r:id="rId4"/>
    <p:sldId id="306" r:id="rId5"/>
    <p:sldId id="1928" r:id="rId6"/>
    <p:sldId id="291" r:id="rId7"/>
    <p:sldId id="258" r:id="rId8"/>
    <p:sldId id="264" r:id="rId9"/>
    <p:sldId id="278" r:id="rId10"/>
    <p:sldId id="305" r:id="rId11"/>
    <p:sldId id="267" r:id="rId12"/>
    <p:sldId id="266" r:id="rId13"/>
    <p:sldId id="262" r:id="rId14"/>
    <p:sldId id="261" r:id="rId15"/>
    <p:sldId id="270" r:id="rId16"/>
    <p:sldId id="259" r:id="rId17"/>
    <p:sldId id="265" r:id="rId18"/>
    <p:sldId id="268" r:id="rId19"/>
    <p:sldId id="269" r:id="rId20"/>
    <p:sldId id="271" r:id="rId21"/>
    <p:sldId id="272" r:id="rId22"/>
    <p:sldId id="1923" r:id="rId23"/>
    <p:sldId id="274" r:id="rId24"/>
    <p:sldId id="275" r:id="rId25"/>
    <p:sldId id="276" r:id="rId26"/>
    <p:sldId id="277" r:id="rId27"/>
    <p:sldId id="279" r:id="rId28"/>
    <p:sldId id="1916" r:id="rId29"/>
    <p:sldId id="1920" r:id="rId30"/>
    <p:sldId id="1919" r:id="rId31"/>
    <p:sldId id="303" r:id="rId32"/>
    <p:sldId id="307" r:id="rId33"/>
    <p:sldId id="308" r:id="rId34"/>
    <p:sldId id="309" r:id="rId35"/>
    <p:sldId id="292" r:id="rId36"/>
    <p:sldId id="1924" r:id="rId37"/>
    <p:sldId id="1915" r:id="rId38"/>
    <p:sldId id="1913" r:id="rId39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 Slide" id="{FF8688BE-7658-41B9-852A-6D128DBA5E5F}">
          <p14:sldIdLst>
            <p14:sldId id="1922"/>
          </p14:sldIdLst>
        </p14:section>
        <p14:section name="About Us" id="{95D0C2E9-A678-4D36-AEEF-2D37CBAACD39}">
          <p14:sldIdLst>
            <p14:sldId id="257"/>
            <p14:sldId id="296"/>
            <p14:sldId id="306"/>
            <p14:sldId id="1928"/>
            <p14:sldId id="291"/>
            <p14:sldId id="258"/>
            <p14:sldId id="264"/>
            <p14:sldId id="278"/>
            <p14:sldId id="305"/>
            <p14:sldId id="267"/>
            <p14:sldId id="266"/>
            <p14:sldId id="262"/>
            <p14:sldId id="261"/>
            <p14:sldId id="270"/>
            <p14:sldId id="259"/>
          </p14:sldIdLst>
        </p14:section>
        <p14:section name="Team" id="{7834DA56-6DE1-4AE4-88EC-E91EFBA5EE0A}">
          <p14:sldIdLst>
            <p14:sldId id="265"/>
            <p14:sldId id="268"/>
          </p14:sldIdLst>
        </p14:section>
        <p14:section name="Service" id="{5C644A0E-061F-404E-BAB4-D0DD40771690}">
          <p14:sldIdLst>
            <p14:sldId id="269"/>
            <p14:sldId id="271"/>
            <p14:sldId id="272"/>
          </p14:sldIdLst>
        </p14:section>
        <p14:section name="Break Slide" id="{30779DA6-2A83-4E06-AC15-67A00C9E0F57}">
          <p14:sldIdLst>
            <p14:sldId id="1923"/>
          </p14:sldIdLst>
        </p14:section>
        <p14:section name="Portfolio" id="{3DA61725-C066-48D9-94AA-3DDD7FF1C176}">
          <p14:sldIdLst>
            <p14:sldId id="274"/>
            <p14:sldId id="275"/>
            <p14:sldId id="276"/>
            <p14:sldId id="277"/>
            <p14:sldId id="279"/>
          </p14:sldIdLst>
        </p14:section>
        <p14:section name="Mockup Device" id="{B6690A5A-86E5-44D3-876D-E679D232ADD4}">
          <p14:sldIdLst>
            <p14:sldId id="1916"/>
            <p14:sldId id="1920"/>
            <p14:sldId id="1919"/>
          </p14:sldIdLst>
        </p14:section>
        <p14:section name="Infographic" id="{7F384EA0-8D90-4638-B988-F7D13208A82F}">
          <p14:sldIdLst>
            <p14:sldId id="303"/>
            <p14:sldId id="307"/>
            <p14:sldId id="308"/>
            <p14:sldId id="309"/>
          </p14:sldIdLst>
        </p14:section>
        <p14:section name="Pricing Table" id="{78FDA877-693D-4043-8B17-A7F2FAB49F38}">
          <p14:sldIdLst/>
        </p14:section>
        <p14:section name="Contact Us" id="{1DBFAEF4-3514-493B-9653-1ED833986C85}">
          <p14:sldIdLst>
            <p14:sldId id="292"/>
          </p14:sldIdLst>
        </p14:section>
        <p14:section name="Ending Slide" id="{AB3C2A68-A5FA-419B-BD13-2C18A4F5A1F2}">
          <p14:sldIdLst>
            <p14:sldId id="1924"/>
            <p14:sldId id="1915"/>
            <p14:sldId id="19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AB62"/>
    <a:srgbClr val="A70F2E"/>
    <a:srgbClr val="F5F5F5"/>
    <a:srgbClr val="322F2F"/>
    <a:srgbClr val="F7F6FC"/>
    <a:srgbClr val="F05677"/>
    <a:srgbClr val="5E65FE"/>
    <a:srgbClr val="6188CD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18" autoAdjust="0"/>
    <p:restoredTop sz="94660"/>
  </p:normalViewPr>
  <p:slideViewPr>
    <p:cSldViewPr snapToGrid="0">
      <p:cViewPr varScale="1">
        <p:scale>
          <a:sx n="60" d="100"/>
          <a:sy n="60" d="100"/>
        </p:scale>
        <p:origin x="17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A31A-A412-4637-B628-4B3254474777}" type="datetimeFigureOut">
              <a:rPr lang="id-ID" smtClean="0"/>
              <a:t>22/03/2025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66E46-9B3E-4DD2-B4EE-42950AF8E01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64085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895af6e4c4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895af6e4c4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5382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" name="Google Shape;1316;g895af6e4c4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" name="Google Shape;1317;g895af6e4c4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6017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g895af6e4c4_0_1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" name="Google Shape;1212;g895af6e4c4_0_1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97819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118b90f49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118b90f49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329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DB0E71DA-BF35-4CD8-BE4A-0E6B26B4D2C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16461" y="4737110"/>
            <a:ext cx="2458720" cy="2865120"/>
          </a:xfrm>
          <a:prstGeom prst="round2DiagRect">
            <a:avLst>
              <a:gd name="adj1" fmla="val 5997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C7C516A0-F0B0-44BD-9B4A-2575F65F07A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14560" y="3604550"/>
            <a:ext cx="2456980" cy="2865120"/>
          </a:xfrm>
          <a:prstGeom prst="round2DiagRect">
            <a:avLst>
              <a:gd name="adj1" fmla="val 5997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21361F6A-3B29-49C7-9029-47B5E2BF430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665683" y="4737110"/>
            <a:ext cx="2458720" cy="2865120"/>
          </a:xfrm>
          <a:prstGeom prst="round2DiagRect">
            <a:avLst>
              <a:gd name="adj1" fmla="val 5997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D26B63D4-BE7F-49CF-85BC-D0244B7AF4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63597" y="3604550"/>
            <a:ext cx="2458720" cy="2865120"/>
          </a:xfrm>
          <a:prstGeom prst="round2DiagRect">
            <a:avLst>
              <a:gd name="adj1" fmla="val 5997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53682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5203003-550B-4560-8AD1-79229C9464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874133" y="2410853"/>
            <a:ext cx="2131260" cy="2131261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60B774CB-16BC-4727-A0F8-E1C2019BBF3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761593" y="2410853"/>
            <a:ext cx="2131260" cy="2131261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4475C633-4BDA-4686-9E39-D6F1C3FD5F3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817864" y="4542115"/>
            <a:ext cx="2131260" cy="2131261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865555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7B21135-E31E-4B0C-B594-331E3BF3DD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970824" y="1667814"/>
            <a:ext cx="3172268" cy="3207411"/>
          </a:xfrm>
          <a:prstGeom prst="round2DiagRect">
            <a:avLst>
              <a:gd name="adj1" fmla="val 6638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00AF390-4C8F-40A5-8E08-E62F3EA665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143094" y="5411772"/>
            <a:ext cx="3172268" cy="3207411"/>
          </a:xfrm>
          <a:prstGeom prst="round2DiagRect">
            <a:avLst>
              <a:gd name="adj1" fmla="val 6638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886713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2BBB4A25-24DA-44C6-824C-0BFC90CB90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63038" y="0"/>
            <a:ext cx="6674867" cy="10286999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707599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E04E625E-5A03-4546-B113-A5107DC9CF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429647" y="1"/>
            <a:ext cx="7858353" cy="10287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106078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6C4B258-7528-48ED-86FD-A5D1AAD37F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775692" y="3801359"/>
            <a:ext cx="5293108" cy="3235961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0493DA73-D529-489A-965D-94AC13C0FD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19201" y="3801360"/>
            <a:ext cx="5293110" cy="324968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08B2B127-FF1F-4E25-8D49-79A6C94EE5F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12310" y="7064761"/>
            <a:ext cx="5263381" cy="322224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4556555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7B6A4DB4-56E2-4371-9864-EC14ED5CEAD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579360" y="0"/>
            <a:ext cx="5791200" cy="10287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DFD12FE-FBC4-4F17-A82F-94ADB91766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4384129" y="4146318"/>
            <a:ext cx="1994364" cy="1994363"/>
          </a:xfrm>
          <a:prstGeom prst="ellipse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0136831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5474AF5-C992-40C4-96C1-554414E9B24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28070" y="1219200"/>
            <a:ext cx="8281689" cy="384876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5D39D2C4-7A83-43B5-8085-2029FFFFA21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454632" y="5219040"/>
            <a:ext cx="4055128" cy="384876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8F1603A9-A1A7-44A2-8DA0-107ECD7F49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28072" y="5219040"/>
            <a:ext cx="4055128" cy="384876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414640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A60914EC-0E1E-4624-9A82-0AE82B2E2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36000" y="0"/>
            <a:ext cx="8432278" cy="5779014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F04F626-7C39-4F07-B2D3-9E5F1457218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28071" y="4507986"/>
            <a:ext cx="6188729" cy="5779014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6042745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CEC9DB0-8130-4297-AB27-078EEC88E6C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5425440"/>
            <a:ext cx="4897120" cy="486156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AF064C78-A418-4526-A03A-7EFF0518B2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76240" y="5425440"/>
            <a:ext cx="4897120" cy="486156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0DCBD00-17C5-42D0-A399-B9BE39346D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952480" y="0"/>
            <a:ext cx="7335520" cy="10287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72611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14172C37-7563-4DFB-8572-204073277D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477760" cy="10287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2288261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11439E2-66E4-457C-8532-1CB7D6B75C5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38080" y="0"/>
            <a:ext cx="7021850" cy="10287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212B41CB-94A3-471D-8056-883A9C8A87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28070" y="3600474"/>
            <a:ext cx="2428503" cy="2478377"/>
          </a:xfrm>
          <a:prstGeom prst="round2DiagRect">
            <a:avLst>
              <a:gd name="adj1" fmla="val 50000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6D5E7ED-8EE0-4B0C-A7D7-F16415211B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28069" y="6580550"/>
            <a:ext cx="2428503" cy="2478377"/>
          </a:xfrm>
          <a:prstGeom prst="round2DiagRect">
            <a:avLst>
              <a:gd name="adj1" fmla="val 50000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9281499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6F098D3D-09E5-443F-8BB3-24415BA4B9B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61120" y="0"/>
            <a:ext cx="8098810" cy="905892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8797532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90B60DC-844B-4CF3-B05D-0C9CEC83FEE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228071"/>
            <a:ext cx="7680960" cy="7830857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5D932AD6-7ABB-4CDF-8817-54EC6C991D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48479" y="1544319"/>
            <a:ext cx="5262880" cy="6604001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499228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7656EB5-170D-4FD8-9F35-01C28DC06B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1752264"/>
            <a:ext cx="8554720" cy="6131896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273431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4026FE7C-DBF0-4152-8B7E-A61C41BFEA9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03854" y="3868336"/>
            <a:ext cx="5775818" cy="3565134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92A7F48E-6199-4158-A608-0240DE7E680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224822" y="4265294"/>
            <a:ext cx="2252902" cy="1790515"/>
          </a:xfrm>
          <a:prstGeom prst="round2DiagRect">
            <a:avLst>
              <a:gd name="adj1" fmla="val 50000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7FC94F48-79B2-4D6A-97A5-F4D47F1361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791310" y="4265294"/>
            <a:ext cx="2252902" cy="1790515"/>
          </a:xfrm>
          <a:prstGeom prst="round2DiagRect">
            <a:avLst>
              <a:gd name="adj1" fmla="val 50000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8398883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B6AAA56D-AC11-4797-BBE8-6EB77722D04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97909" y="5482258"/>
            <a:ext cx="3678556" cy="4804742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25BCCE17-5DBC-4BC2-BB1A-AF09992AD1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41720" y="38100"/>
            <a:ext cx="3678556" cy="557022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9663859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A0BF14D9-0C49-41BD-9EEB-8446B3A912F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153920" y="0"/>
            <a:ext cx="16134080" cy="10287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282953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A5361DBD-5E0B-45C6-9878-0CC819D421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8288000" cy="10287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10399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81E0A4AA-09D5-43F0-BF8D-C5977788500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640117" y="1219201"/>
            <a:ext cx="6290764" cy="6746239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258693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0237CD9A-7AF4-4A52-BD23-CF58F24FCF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115040" y="1219201"/>
            <a:ext cx="5953760" cy="7848598"/>
          </a:xfrm>
          <a:prstGeom prst="round2DiagRect">
            <a:avLst>
              <a:gd name="adj1" fmla="val 8476"/>
              <a:gd name="adj2" fmla="val 0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96616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D8FD553F-10AB-4240-8987-BEE6EBFFB30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835748" y="7315200"/>
            <a:ext cx="9452252" cy="29718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74251F1-178D-43D2-B484-5B0542496C0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599680" cy="9067798"/>
          </a:xfrm>
          <a:custGeom>
            <a:avLst/>
            <a:gdLst>
              <a:gd name="connsiteX0" fmla="*/ 0 w 7599680"/>
              <a:gd name="connsiteY0" fmla="*/ 0 h 7579360"/>
              <a:gd name="connsiteX1" fmla="*/ 7599680 w 7599680"/>
              <a:gd name="connsiteY1" fmla="*/ 0 h 7579360"/>
              <a:gd name="connsiteX2" fmla="*/ 7599680 w 7599680"/>
              <a:gd name="connsiteY2" fmla="*/ 6386590 h 7579360"/>
              <a:gd name="connsiteX3" fmla="*/ 6406910 w 7599680"/>
              <a:gd name="connsiteY3" fmla="*/ 7579360 h 7579360"/>
              <a:gd name="connsiteX4" fmla="*/ 0 w 7599680"/>
              <a:gd name="connsiteY4" fmla="*/ 7579360 h 7579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99680" h="7579360">
                <a:moveTo>
                  <a:pt x="0" y="0"/>
                </a:moveTo>
                <a:lnTo>
                  <a:pt x="7599680" y="0"/>
                </a:lnTo>
                <a:lnTo>
                  <a:pt x="7599680" y="6386590"/>
                </a:lnTo>
                <a:cubicBezTo>
                  <a:pt x="7599680" y="7045339"/>
                  <a:pt x="7065659" y="7579360"/>
                  <a:pt x="6406910" y="7579360"/>
                </a:cubicBezTo>
                <a:lnTo>
                  <a:pt x="0" y="7579360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931386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882181A-95CC-4115-A77C-C6B30FBA2C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163" y="0"/>
            <a:ext cx="5435597" cy="10287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D1ECF15C-325E-48E3-BCDC-BECCFAAC4C6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885441" y="1219201"/>
            <a:ext cx="5750556" cy="784859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7404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A9DB6DE8-75BE-420E-8F26-E9171826EC5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26683" y="0"/>
            <a:ext cx="5140954" cy="10287000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83BEA8-2F5A-4518-80E5-CB1B6A6972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533117" y="3674941"/>
            <a:ext cx="3535680" cy="2937119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21800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187BC789-7335-4DE4-9AEB-0D13619A4A9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19200" y="-1"/>
            <a:ext cx="6705595" cy="10286998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275494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56AA96-96B9-43A2-A2DA-47BAEE9234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06559" y="0"/>
            <a:ext cx="7762240" cy="10287000"/>
          </a:xfrm>
          <a:custGeom>
            <a:avLst/>
            <a:gdLst>
              <a:gd name="connsiteX0" fmla="*/ 3972560 w 7762240"/>
              <a:gd name="connsiteY0" fmla="*/ 3931921 h 10287000"/>
              <a:gd name="connsiteX1" fmla="*/ 7762240 w 7762240"/>
              <a:gd name="connsiteY1" fmla="*/ 3931921 h 10287000"/>
              <a:gd name="connsiteX2" fmla="*/ 7762240 w 7762240"/>
              <a:gd name="connsiteY2" fmla="*/ 10287000 h 10287000"/>
              <a:gd name="connsiteX3" fmla="*/ 3972560 w 7762240"/>
              <a:gd name="connsiteY3" fmla="*/ 10287000 h 10287000"/>
              <a:gd name="connsiteX4" fmla="*/ 1 w 7762240"/>
              <a:gd name="connsiteY4" fmla="*/ 3931920 h 10287000"/>
              <a:gd name="connsiteX5" fmla="*/ 3789681 w 7762240"/>
              <a:gd name="connsiteY5" fmla="*/ 3931920 h 10287000"/>
              <a:gd name="connsiteX6" fmla="*/ 3789681 w 7762240"/>
              <a:gd name="connsiteY6" fmla="*/ 10287000 h 10287000"/>
              <a:gd name="connsiteX7" fmla="*/ 1 w 7762240"/>
              <a:gd name="connsiteY7" fmla="*/ 10287000 h 10287000"/>
              <a:gd name="connsiteX8" fmla="*/ 0 w 7762240"/>
              <a:gd name="connsiteY8" fmla="*/ 0 h 10287000"/>
              <a:gd name="connsiteX9" fmla="*/ 3789681 w 7762240"/>
              <a:gd name="connsiteY9" fmla="*/ 0 h 10287000"/>
              <a:gd name="connsiteX10" fmla="*/ 3789681 w 7762240"/>
              <a:gd name="connsiteY10" fmla="*/ 3759201 h 10287000"/>
              <a:gd name="connsiteX11" fmla="*/ 0 w 7762240"/>
              <a:gd name="connsiteY11" fmla="*/ 3759201 h 10287000"/>
              <a:gd name="connsiteX12" fmla="*/ 3972559 w 7762240"/>
              <a:gd name="connsiteY12" fmla="*/ 0 h 10287000"/>
              <a:gd name="connsiteX13" fmla="*/ 7762240 w 7762240"/>
              <a:gd name="connsiteY13" fmla="*/ 0 h 10287000"/>
              <a:gd name="connsiteX14" fmla="*/ 7762240 w 7762240"/>
              <a:gd name="connsiteY14" fmla="*/ 3759201 h 10287000"/>
              <a:gd name="connsiteX15" fmla="*/ 3972559 w 7762240"/>
              <a:gd name="connsiteY15" fmla="*/ 3759201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762240" h="10287000">
                <a:moveTo>
                  <a:pt x="3972560" y="3931921"/>
                </a:moveTo>
                <a:lnTo>
                  <a:pt x="7762240" y="3931921"/>
                </a:lnTo>
                <a:lnTo>
                  <a:pt x="7762240" y="10287000"/>
                </a:lnTo>
                <a:lnTo>
                  <a:pt x="3972560" y="10287000"/>
                </a:lnTo>
                <a:close/>
                <a:moveTo>
                  <a:pt x="1" y="3931920"/>
                </a:moveTo>
                <a:lnTo>
                  <a:pt x="3789681" y="3931920"/>
                </a:lnTo>
                <a:lnTo>
                  <a:pt x="3789681" y="10287000"/>
                </a:lnTo>
                <a:lnTo>
                  <a:pt x="1" y="10287000"/>
                </a:lnTo>
                <a:close/>
                <a:moveTo>
                  <a:pt x="0" y="0"/>
                </a:moveTo>
                <a:lnTo>
                  <a:pt x="3789681" y="0"/>
                </a:lnTo>
                <a:lnTo>
                  <a:pt x="3789681" y="3759201"/>
                </a:lnTo>
                <a:lnTo>
                  <a:pt x="0" y="3759201"/>
                </a:lnTo>
                <a:close/>
                <a:moveTo>
                  <a:pt x="3972559" y="0"/>
                </a:moveTo>
                <a:lnTo>
                  <a:pt x="7762240" y="0"/>
                </a:lnTo>
                <a:lnTo>
                  <a:pt x="7762240" y="3759201"/>
                </a:lnTo>
                <a:lnTo>
                  <a:pt x="3972559" y="3759201"/>
                </a:ln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479441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AFAE04-61AF-46F0-A588-840C686F21E6}" type="datetimeFigureOut">
              <a:rPr lang="id-ID" smtClean="0"/>
              <a:t>22/03/2025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115DA7-BBB5-4646-850B-39590DB83A9D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08776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7" r:id="rId2"/>
    <p:sldLayoutId id="2147483668" r:id="rId3"/>
    <p:sldLayoutId id="2147483670" r:id="rId4"/>
    <p:sldLayoutId id="2147483671" r:id="rId5"/>
    <p:sldLayoutId id="2147483669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  <p:sldLayoutId id="2147483685" r:id="rId20"/>
    <p:sldLayoutId id="2147483686" r:id="rId21"/>
    <p:sldLayoutId id="2147483687" r:id="rId22"/>
    <p:sldLayoutId id="2147483664" r:id="rId23"/>
    <p:sldLayoutId id="2147483665" r:id="rId24"/>
    <p:sldLayoutId id="2147483666" r:id="rId25"/>
    <p:sldLayoutId id="2147483688" r:id="rId26"/>
    <p:sldLayoutId id="2147483689" r:id="rId27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plexity-explorables.org/topics/agent-based-model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515D009-784B-457A-8246-A0C1C958B46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B5336E-38B5-43A6-A18D-5165380EFFC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A70F2E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C7585B-6C23-4B77-A43D-496C132AA7AB}"/>
              </a:ext>
            </a:extLst>
          </p:cNvPr>
          <p:cNvSpPr txBox="1"/>
          <p:nvPr/>
        </p:nvSpPr>
        <p:spPr>
          <a:xfrm>
            <a:off x="1051209" y="3686546"/>
            <a:ext cx="1615175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spc="600" dirty="0">
                <a:solidFill>
                  <a:schemeClr val="bg1"/>
                </a:solidFill>
                <a:latin typeface="DM Sans "/>
              </a:rPr>
              <a:t>Herding and Its Impact on Asset Trading</a:t>
            </a:r>
            <a:r>
              <a:rPr lang="en-US" sz="8000" b="1" spc="600" dirty="0">
                <a:solidFill>
                  <a:schemeClr val="bg1"/>
                </a:solidFill>
                <a:latin typeface="DM Sans "/>
              </a:rPr>
              <a:t>  </a:t>
            </a:r>
            <a:endParaRPr lang="en-ID" sz="8000" b="1" spc="600" dirty="0">
              <a:solidFill>
                <a:schemeClr val="bg1"/>
              </a:solidFill>
              <a:latin typeface="DM Sans 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A25CB4-3604-4882-BF38-41D9CE7DC6A8}"/>
              </a:ext>
            </a:extLst>
          </p:cNvPr>
          <p:cNvSpPr txBox="1"/>
          <p:nvPr/>
        </p:nvSpPr>
        <p:spPr>
          <a:xfrm>
            <a:off x="4993644" y="6010773"/>
            <a:ext cx="83007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DM Sans Medium" pitchFamily="2" charset="0"/>
              </a:rPr>
              <a:t>Parsa Raziei – Luca Boccardo – David Yeung</a:t>
            </a:r>
            <a:endParaRPr lang="en-ID" sz="2800" dirty="0">
              <a:solidFill>
                <a:schemeClr val="bg1"/>
              </a:solidFill>
              <a:latin typeface="DM Sans Medium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84A787-A201-4F80-8948-3683A3A22FC3}"/>
              </a:ext>
            </a:extLst>
          </p:cNvPr>
          <p:cNvSpPr txBox="1"/>
          <p:nvPr/>
        </p:nvSpPr>
        <p:spPr>
          <a:xfrm>
            <a:off x="294588" y="5152506"/>
            <a:ext cx="492443" cy="161744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ABM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4202CB6-9275-4128-B643-7BCC9F44A04F}"/>
              </a:ext>
            </a:extLst>
          </p:cNvPr>
          <p:cNvCxnSpPr>
            <a:cxnSpLocks/>
          </p:cNvCxnSpPr>
          <p:nvPr/>
        </p:nvCxnSpPr>
        <p:spPr>
          <a:xfrm>
            <a:off x="525604" y="3907906"/>
            <a:ext cx="0" cy="21336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CA63538-C854-4AAB-AD60-F02DCFB481C8}"/>
              </a:ext>
            </a:extLst>
          </p:cNvPr>
          <p:cNvSpPr txBox="1"/>
          <p:nvPr/>
        </p:nvSpPr>
        <p:spPr>
          <a:xfrm>
            <a:off x="312875" y="2648374"/>
            <a:ext cx="492443" cy="111860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2025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96F70E8-1899-40F5-8B27-DF26639E271F}"/>
              </a:ext>
            </a:extLst>
          </p:cNvPr>
          <p:cNvCxnSpPr>
            <a:cxnSpLocks/>
          </p:cNvCxnSpPr>
          <p:nvPr/>
        </p:nvCxnSpPr>
        <p:spPr>
          <a:xfrm>
            <a:off x="17695409" y="3928226"/>
            <a:ext cx="0" cy="21336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C0F9E56-6109-45A8-AD91-BCADDC54ADE5}"/>
              </a:ext>
            </a:extLst>
          </p:cNvPr>
          <p:cNvSpPr txBox="1"/>
          <p:nvPr/>
        </p:nvSpPr>
        <p:spPr>
          <a:xfrm>
            <a:off x="17482680" y="2668694"/>
            <a:ext cx="492443" cy="111860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2025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3276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40"/>
          <p:cNvSpPr/>
          <p:nvPr/>
        </p:nvSpPr>
        <p:spPr>
          <a:xfrm flipH="1">
            <a:off x="9997556" y="3957532"/>
            <a:ext cx="3296604" cy="495105"/>
          </a:xfrm>
          <a:custGeom>
            <a:avLst/>
            <a:gdLst/>
            <a:ahLst/>
            <a:cxnLst/>
            <a:rect l="l" t="t" r="r" b="b"/>
            <a:pathLst>
              <a:path w="61270" h="21925" extrusionOk="0">
                <a:moveTo>
                  <a:pt x="0" y="0"/>
                </a:moveTo>
                <a:lnTo>
                  <a:pt x="10267" y="0"/>
                </a:lnTo>
                <a:lnTo>
                  <a:pt x="10267" y="21925"/>
                </a:lnTo>
                <a:lnTo>
                  <a:pt x="61270" y="21925"/>
                </a:lnTo>
              </a:path>
            </a:pathLst>
          </a:custGeom>
          <a:noFill/>
          <a:ln w="9525" cap="flat" cmpd="sng">
            <a:solidFill>
              <a:srgbClr val="F5AB62"/>
            </a:solidFill>
            <a:prstDash val="solid"/>
            <a:round/>
            <a:headEnd type="oval" w="med" len="med"/>
            <a:tailEnd type="none" w="med" len="med"/>
          </a:ln>
        </p:spPr>
        <p:txBody>
          <a:bodyPr/>
          <a:lstStyle/>
          <a:p>
            <a:endParaRPr lang="id-ID"/>
          </a:p>
        </p:txBody>
      </p:sp>
      <p:sp>
        <p:nvSpPr>
          <p:cNvPr id="1235" name="Google Shape;1235;p40"/>
          <p:cNvSpPr/>
          <p:nvPr/>
        </p:nvSpPr>
        <p:spPr>
          <a:xfrm>
            <a:off x="11935488" y="6211512"/>
            <a:ext cx="1358672" cy="924610"/>
          </a:xfrm>
          <a:custGeom>
            <a:avLst/>
            <a:gdLst/>
            <a:ahLst/>
            <a:cxnLst/>
            <a:rect l="l" t="t" r="r" b="b"/>
            <a:pathLst>
              <a:path w="25252" h="17618" extrusionOk="0">
                <a:moveTo>
                  <a:pt x="0" y="0"/>
                </a:moveTo>
                <a:lnTo>
                  <a:pt x="14877" y="0"/>
                </a:lnTo>
                <a:lnTo>
                  <a:pt x="14877" y="17618"/>
                </a:lnTo>
                <a:lnTo>
                  <a:pt x="25252" y="17618"/>
                </a:lnTo>
              </a:path>
            </a:pathLst>
          </a:custGeom>
          <a:noFill/>
          <a:ln w="9525" cap="flat" cmpd="sng">
            <a:solidFill>
              <a:srgbClr val="A70F2E"/>
            </a:solidFill>
            <a:prstDash val="solid"/>
            <a:round/>
            <a:headEnd type="none" w="med" len="med"/>
            <a:tailEnd type="oval" w="med" len="med"/>
          </a:ln>
        </p:spPr>
        <p:txBody>
          <a:bodyPr/>
          <a:lstStyle/>
          <a:p>
            <a:endParaRPr lang="id-ID"/>
          </a:p>
        </p:txBody>
      </p:sp>
      <p:sp>
        <p:nvSpPr>
          <p:cNvPr id="1245" name="Google Shape;1245;p40"/>
          <p:cNvSpPr/>
          <p:nvPr/>
        </p:nvSpPr>
        <p:spPr>
          <a:xfrm>
            <a:off x="5002288" y="7148895"/>
            <a:ext cx="3296604" cy="1179665"/>
          </a:xfrm>
          <a:custGeom>
            <a:avLst/>
            <a:gdLst/>
            <a:ahLst/>
            <a:cxnLst/>
            <a:rect l="l" t="t" r="r" b="b"/>
            <a:pathLst>
              <a:path w="61270" h="21925" extrusionOk="0">
                <a:moveTo>
                  <a:pt x="0" y="0"/>
                </a:moveTo>
                <a:lnTo>
                  <a:pt x="10267" y="0"/>
                </a:lnTo>
                <a:lnTo>
                  <a:pt x="10267" y="21925"/>
                </a:lnTo>
                <a:lnTo>
                  <a:pt x="61270" y="21925"/>
                </a:lnTo>
              </a:path>
            </a:pathLst>
          </a:custGeom>
          <a:noFill/>
          <a:ln w="9525" cap="flat" cmpd="sng">
            <a:solidFill>
              <a:srgbClr val="F5AB62"/>
            </a:solidFill>
            <a:prstDash val="solid"/>
            <a:round/>
            <a:headEnd type="oval" w="med" len="med"/>
            <a:tailEnd type="none" w="med" len="med"/>
          </a:ln>
        </p:spPr>
        <p:txBody>
          <a:bodyPr/>
          <a:lstStyle/>
          <a:p>
            <a:endParaRPr lang="id-ID"/>
          </a:p>
        </p:txBody>
      </p:sp>
      <p:sp>
        <p:nvSpPr>
          <p:cNvPr id="1253" name="Google Shape;1253;p40"/>
          <p:cNvSpPr/>
          <p:nvPr/>
        </p:nvSpPr>
        <p:spPr>
          <a:xfrm rot="10800000">
            <a:off x="4993841" y="3957507"/>
            <a:ext cx="1358672" cy="2266970"/>
          </a:xfrm>
          <a:custGeom>
            <a:avLst/>
            <a:gdLst/>
            <a:ahLst/>
            <a:cxnLst/>
            <a:rect l="l" t="t" r="r" b="b"/>
            <a:pathLst>
              <a:path w="25252" h="17618" extrusionOk="0">
                <a:moveTo>
                  <a:pt x="0" y="0"/>
                </a:moveTo>
                <a:lnTo>
                  <a:pt x="14877" y="0"/>
                </a:lnTo>
                <a:lnTo>
                  <a:pt x="14877" y="17618"/>
                </a:lnTo>
                <a:lnTo>
                  <a:pt x="25252" y="17618"/>
                </a:lnTo>
              </a:path>
            </a:pathLst>
          </a:custGeom>
          <a:noFill/>
          <a:ln w="9525" cap="flat" cmpd="sng">
            <a:solidFill>
              <a:srgbClr val="A70F2E"/>
            </a:solidFill>
            <a:prstDash val="solid"/>
            <a:round/>
            <a:headEnd type="none" w="med" len="med"/>
            <a:tailEnd type="oval" w="med" len="med"/>
          </a:ln>
        </p:spPr>
        <p:txBody>
          <a:bodyPr/>
          <a:lstStyle/>
          <a:p>
            <a:endParaRPr lang="id-ID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C7858179-A2A3-49BE-A2C2-0F1E75D895EE}"/>
              </a:ext>
            </a:extLst>
          </p:cNvPr>
          <p:cNvSpPr/>
          <p:nvPr/>
        </p:nvSpPr>
        <p:spPr>
          <a:xfrm>
            <a:off x="6352525" y="3465412"/>
            <a:ext cx="5582978" cy="5593516"/>
          </a:xfrm>
          <a:custGeom>
            <a:avLst/>
            <a:gdLst>
              <a:gd name="connsiteX0" fmla="*/ 2473949 w 5188203"/>
              <a:gd name="connsiteY0" fmla="*/ 1805597 h 5197996"/>
              <a:gd name="connsiteX1" fmla="*/ 2467452 w 5188203"/>
              <a:gd name="connsiteY1" fmla="*/ 1806662 h 5197996"/>
              <a:gd name="connsiteX2" fmla="*/ 1837971 w 5188203"/>
              <a:gd name="connsiteY2" fmla="*/ 2362712 h 5197996"/>
              <a:gd name="connsiteX3" fmla="*/ 1808431 w 5188203"/>
              <a:gd name="connsiteY3" fmla="*/ 2485567 h 5197996"/>
              <a:gd name="connsiteX4" fmla="*/ 1810299 w 5188203"/>
              <a:gd name="connsiteY4" fmla="*/ 2497804 h 5197996"/>
              <a:gd name="connsiteX5" fmla="*/ 1814987 w 5188203"/>
              <a:gd name="connsiteY5" fmla="*/ 2590614 h 5197996"/>
              <a:gd name="connsiteX6" fmla="*/ 1810299 w 5188203"/>
              <a:gd name="connsiteY6" fmla="*/ 2683425 h 5197996"/>
              <a:gd name="connsiteX7" fmla="*/ 1808877 w 5188203"/>
              <a:gd name="connsiteY7" fmla="*/ 2692734 h 5197996"/>
              <a:gd name="connsiteX8" fmla="*/ 1813168 w 5188203"/>
              <a:gd name="connsiteY8" fmla="*/ 2719335 h 5197996"/>
              <a:gd name="connsiteX9" fmla="*/ 2487721 w 5188203"/>
              <a:gd name="connsiteY9" fmla="*/ 3379789 h 5197996"/>
              <a:gd name="connsiteX10" fmla="*/ 2538761 w 5188203"/>
              <a:gd name="connsiteY10" fmla="*/ 3385979 h 5197996"/>
              <a:gd name="connsiteX11" fmla="*/ 2597594 w 5188203"/>
              <a:gd name="connsiteY11" fmla="*/ 3383010 h 5197996"/>
              <a:gd name="connsiteX12" fmla="*/ 2650721 w 5188203"/>
              <a:gd name="connsiteY12" fmla="*/ 3385691 h 5197996"/>
              <a:gd name="connsiteX13" fmla="*/ 2697435 w 5188203"/>
              <a:gd name="connsiteY13" fmla="*/ 3378602 h 5197996"/>
              <a:gd name="connsiteX14" fmla="*/ 3358358 w 5188203"/>
              <a:gd name="connsiteY14" fmla="*/ 2799403 h 5197996"/>
              <a:gd name="connsiteX15" fmla="*/ 3380722 w 5188203"/>
              <a:gd name="connsiteY15" fmla="*/ 2701901 h 5197996"/>
              <a:gd name="connsiteX16" fmla="*/ 3377900 w 5188203"/>
              <a:gd name="connsiteY16" fmla="*/ 2683406 h 5197996"/>
              <a:gd name="connsiteX17" fmla="*/ 3373217 w 5188203"/>
              <a:gd name="connsiteY17" fmla="*/ 2590595 h 5197996"/>
              <a:gd name="connsiteX18" fmla="*/ 3377900 w 5188203"/>
              <a:gd name="connsiteY18" fmla="*/ 2497785 h 5197996"/>
              <a:gd name="connsiteX19" fmla="*/ 3379390 w 5188203"/>
              <a:gd name="connsiteY19" fmla="*/ 2488019 h 5197996"/>
              <a:gd name="connsiteX20" fmla="*/ 3368610 w 5188203"/>
              <a:gd name="connsiteY20" fmla="*/ 2431134 h 5197996"/>
              <a:gd name="connsiteX21" fmla="*/ 2728958 w 5188203"/>
              <a:gd name="connsiteY21" fmla="*/ 1807253 h 5197996"/>
              <a:gd name="connsiteX22" fmla="*/ 2720117 w 5188203"/>
              <a:gd name="connsiteY22" fmla="*/ 1805774 h 5197996"/>
              <a:gd name="connsiteX23" fmla="*/ 2690425 w 5188203"/>
              <a:gd name="connsiteY23" fmla="*/ 1810303 h 5197996"/>
              <a:gd name="connsiteX24" fmla="*/ 2597614 w 5188203"/>
              <a:gd name="connsiteY24" fmla="*/ 1814986 h 5197996"/>
              <a:gd name="connsiteX25" fmla="*/ 2504803 w 5188203"/>
              <a:gd name="connsiteY25" fmla="*/ 1810303 h 5197996"/>
              <a:gd name="connsiteX26" fmla="*/ 2597614 w 5188203"/>
              <a:gd name="connsiteY26" fmla="*/ 0 h 5197996"/>
              <a:gd name="connsiteX27" fmla="*/ 3505090 w 5188203"/>
              <a:gd name="connsiteY27" fmla="*/ 907511 h 5197996"/>
              <a:gd name="connsiteX28" fmla="*/ 3500407 w 5188203"/>
              <a:gd name="connsiteY28" fmla="*/ 1000321 h 5197996"/>
              <a:gd name="connsiteX29" fmla="*/ 3498670 w 5188203"/>
              <a:gd name="connsiteY29" fmla="*/ 1011703 h 5197996"/>
              <a:gd name="connsiteX30" fmla="*/ 3503638 w 5188203"/>
              <a:gd name="connsiteY30" fmla="*/ 1045586 h 5197996"/>
              <a:gd name="connsiteX31" fmla="*/ 4121503 w 5188203"/>
              <a:gd name="connsiteY31" fmla="*/ 1675684 h 5197996"/>
              <a:gd name="connsiteX32" fmla="*/ 4196853 w 5188203"/>
              <a:gd name="connsiteY32" fmla="*/ 1687350 h 5197996"/>
              <a:gd name="connsiteX33" fmla="*/ 4280693 w 5188203"/>
              <a:gd name="connsiteY33" fmla="*/ 1683119 h 5197996"/>
              <a:gd name="connsiteX34" fmla="*/ 5188203 w 5188203"/>
              <a:gd name="connsiteY34" fmla="*/ 2590595 h 5197996"/>
              <a:gd name="connsiteX35" fmla="*/ 4280693 w 5188203"/>
              <a:gd name="connsiteY35" fmla="*/ 3498071 h 5197996"/>
              <a:gd name="connsiteX36" fmla="*/ 4228236 w 5188203"/>
              <a:gd name="connsiteY36" fmla="*/ 3495424 h 5197996"/>
              <a:gd name="connsiteX37" fmla="*/ 4175213 w 5188203"/>
              <a:gd name="connsiteY37" fmla="*/ 3500012 h 5197996"/>
              <a:gd name="connsiteX38" fmla="*/ 3500199 w 5188203"/>
              <a:gd name="connsiteY38" fmla="*/ 4159925 h 5197996"/>
              <a:gd name="connsiteX39" fmla="*/ 3497653 w 5188203"/>
              <a:gd name="connsiteY39" fmla="*/ 4179761 h 5197996"/>
              <a:gd name="connsiteX40" fmla="*/ 3500387 w 5188203"/>
              <a:gd name="connsiteY40" fmla="*/ 4197681 h 5197996"/>
              <a:gd name="connsiteX41" fmla="*/ 3505070 w 5188203"/>
              <a:gd name="connsiteY41" fmla="*/ 4290486 h 5197996"/>
              <a:gd name="connsiteX42" fmla="*/ 2597594 w 5188203"/>
              <a:gd name="connsiteY42" fmla="*/ 5197996 h 5197996"/>
              <a:gd name="connsiteX43" fmla="*/ 1690118 w 5188203"/>
              <a:gd name="connsiteY43" fmla="*/ 4290486 h 5197996"/>
              <a:gd name="connsiteX44" fmla="*/ 1694679 w 5188203"/>
              <a:gd name="connsiteY44" fmla="*/ 4200120 h 5197996"/>
              <a:gd name="connsiteX45" fmla="*/ 1694058 w 5188203"/>
              <a:gd name="connsiteY45" fmla="*/ 4192401 h 5197996"/>
              <a:gd name="connsiteX46" fmla="*/ 1005992 w 5188203"/>
              <a:gd name="connsiteY46" fmla="*/ 3496909 h 5197996"/>
              <a:gd name="connsiteX47" fmla="*/ 981837 w 5188203"/>
              <a:gd name="connsiteY47" fmla="*/ 3494335 h 5197996"/>
              <a:gd name="connsiteX48" fmla="*/ 907476 w 5188203"/>
              <a:gd name="connsiteY48" fmla="*/ 3498090 h 5197996"/>
              <a:gd name="connsiteX49" fmla="*/ 0 w 5188203"/>
              <a:gd name="connsiteY49" fmla="*/ 2590614 h 5197996"/>
              <a:gd name="connsiteX50" fmla="*/ 907476 w 5188203"/>
              <a:gd name="connsiteY50" fmla="*/ 1683138 h 5197996"/>
              <a:gd name="connsiteX51" fmla="*/ 988439 w 5188203"/>
              <a:gd name="connsiteY51" fmla="*/ 1687227 h 5197996"/>
              <a:gd name="connsiteX52" fmla="*/ 1012496 w 5188203"/>
              <a:gd name="connsiteY52" fmla="*/ 1685135 h 5197996"/>
              <a:gd name="connsiteX53" fmla="*/ 1693232 w 5188203"/>
              <a:gd name="connsiteY53" fmla="*/ 983292 h 5197996"/>
              <a:gd name="connsiteX54" fmla="*/ 1693692 w 5188203"/>
              <a:gd name="connsiteY54" fmla="*/ 977938 h 5197996"/>
              <a:gd name="connsiteX55" fmla="*/ 1690138 w 5188203"/>
              <a:gd name="connsiteY55" fmla="*/ 907511 h 5197996"/>
              <a:gd name="connsiteX56" fmla="*/ 2597614 w 5188203"/>
              <a:gd name="connsiteY56" fmla="*/ 0 h 5197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5188203" h="5197996">
                <a:moveTo>
                  <a:pt x="2473949" y="1805597"/>
                </a:moveTo>
                <a:lnTo>
                  <a:pt x="2467452" y="1806662"/>
                </a:lnTo>
                <a:cubicBezTo>
                  <a:pt x="2272245" y="1844450"/>
                  <a:pt x="1959882" y="1967096"/>
                  <a:pt x="1837971" y="2362712"/>
                </a:cubicBezTo>
                <a:lnTo>
                  <a:pt x="1808431" y="2485567"/>
                </a:lnTo>
                <a:lnTo>
                  <a:pt x="1810299" y="2497804"/>
                </a:lnTo>
                <a:cubicBezTo>
                  <a:pt x="1813399" y="2528318"/>
                  <a:pt x="1814987" y="2559280"/>
                  <a:pt x="1814987" y="2590614"/>
                </a:cubicBezTo>
                <a:cubicBezTo>
                  <a:pt x="1814987" y="2621948"/>
                  <a:pt x="1813399" y="2652910"/>
                  <a:pt x="1810299" y="2683425"/>
                </a:cubicBezTo>
                <a:lnTo>
                  <a:pt x="1808877" y="2692734"/>
                </a:lnTo>
                <a:lnTo>
                  <a:pt x="1813168" y="2719335"/>
                </a:lnTo>
                <a:cubicBezTo>
                  <a:pt x="1853874" y="2932953"/>
                  <a:pt x="1995859" y="3288939"/>
                  <a:pt x="2487721" y="3379789"/>
                </a:cubicBezTo>
                <a:lnTo>
                  <a:pt x="2538761" y="3385979"/>
                </a:lnTo>
                <a:lnTo>
                  <a:pt x="2597594" y="3383010"/>
                </a:lnTo>
                <a:lnTo>
                  <a:pt x="2650721" y="3385691"/>
                </a:lnTo>
                <a:lnTo>
                  <a:pt x="2697435" y="3378602"/>
                </a:lnTo>
                <a:cubicBezTo>
                  <a:pt x="2895022" y="3341076"/>
                  <a:pt x="3239670" y="3216034"/>
                  <a:pt x="3358358" y="2799403"/>
                </a:cubicBezTo>
                <a:lnTo>
                  <a:pt x="3380722" y="2701901"/>
                </a:lnTo>
                <a:lnTo>
                  <a:pt x="3377900" y="2683406"/>
                </a:lnTo>
                <a:cubicBezTo>
                  <a:pt x="3374803" y="2652891"/>
                  <a:pt x="3373217" y="2621929"/>
                  <a:pt x="3373217" y="2590595"/>
                </a:cubicBezTo>
                <a:cubicBezTo>
                  <a:pt x="3373217" y="2559261"/>
                  <a:pt x="3374803" y="2528299"/>
                  <a:pt x="3377900" y="2497785"/>
                </a:cubicBezTo>
                <a:lnTo>
                  <a:pt x="3379390" y="2488019"/>
                </a:lnTo>
                <a:lnTo>
                  <a:pt x="3368610" y="2431134"/>
                </a:lnTo>
                <a:cubicBezTo>
                  <a:pt x="3264359" y="1983802"/>
                  <a:pt x="2935640" y="1848073"/>
                  <a:pt x="2728958" y="1807253"/>
                </a:cubicBezTo>
                <a:lnTo>
                  <a:pt x="2720117" y="1805774"/>
                </a:lnTo>
                <a:lnTo>
                  <a:pt x="2690425" y="1810303"/>
                </a:lnTo>
                <a:cubicBezTo>
                  <a:pt x="2659910" y="1813400"/>
                  <a:pt x="2628948" y="1814986"/>
                  <a:pt x="2597614" y="1814986"/>
                </a:cubicBezTo>
                <a:cubicBezTo>
                  <a:pt x="2566280" y="1814986"/>
                  <a:pt x="2535318" y="1813400"/>
                  <a:pt x="2504803" y="1810303"/>
                </a:cubicBezTo>
                <a:close/>
                <a:moveTo>
                  <a:pt x="2597614" y="0"/>
                </a:moveTo>
                <a:cubicBezTo>
                  <a:pt x="3098959" y="0"/>
                  <a:pt x="3505090" y="406585"/>
                  <a:pt x="3505090" y="907511"/>
                </a:cubicBezTo>
                <a:cubicBezTo>
                  <a:pt x="3505090" y="938845"/>
                  <a:pt x="3503504" y="969807"/>
                  <a:pt x="3500407" y="1000321"/>
                </a:cubicBezTo>
                <a:lnTo>
                  <a:pt x="3498670" y="1011703"/>
                </a:lnTo>
                <a:lnTo>
                  <a:pt x="3503638" y="1045586"/>
                </a:lnTo>
                <a:cubicBezTo>
                  <a:pt x="3541928" y="1258542"/>
                  <a:pt x="3674362" y="1585420"/>
                  <a:pt x="4121503" y="1675684"/>
                </a:cubicBezTo>
                <a:lnTo>
                  <a:pt x="4196853" y="1687350"/>
                </a:lnTo>
                <a:lnTo>
                  <a:pt x="4280693" y="1683119"/>
                </a:lnTo>
                <a:cubicBezTo>
                  <a:pt x="4781618" y="1683119"/>
                  <a:pt x="5188203" y="2089251"/>
                  <a:pt x="5188203" y="2590595"/>
                </a:cubicBezTo>
                <a:cubicBezTo>
                  <a:pt x="5188203" y="3091940"/>
                  <a:pt x="4781618" y="3498071"/>
                  <a:pt x="4280693" y="3498071"/>
                </a:cubicBezTo>
                <a:lnTo>
                  <a:pt x="4228236" y="3495424"/>
                </a:lnTo>
                <a:lnTo>
                  <a:pt x="4175213" y="3500012"/>
                </a:lnTo>
                <a:cubicBezTo>
                  <a:pt x="3669500" y="3576197"/>
                  <a:pt x="3534923" y="3939993"/>
                  <a:pt x="3500199" y="4159925"/>
                </a:cubicBezTo>
                <a:lnTo>
                  <a:pt x="3497653" y="4179761"/>
                </a:lnTo>
                <a:lnTo>
                  <a:pt x="3500387" y="4197681"/>
                </a:lnTo>
                <a:cubicBezTo>
                  <a:pt x="3503484" y="4228194"/>
                  <a:pt x="3505070" y="4259154"/>
                  <a:pt x="3505070" y="4290486"/>
                </a:cubicBezTo>
                <a:cubicBezTo>
                  <a:pt x="3505070" y="4791830"/>
                  <a:pt x="3098939" y="5197996"/>
                  <a:pt x="2597594" y="5197996"/>
                </a:cubicBezTo>
                <a:cubicBezTo>
                  <a:pt x="2096249" y="5197996"/>
                  <a:pt x="1690118" y="4791830"/>
                  <a:pt x="1690118" y="4290486"/>
                </a:cubicBezTo>
                <a:lnTo>
                  <a:pt x="1694679" y="4200120"/>
                </a:lnTo>
                <a:lnTo>
                  <a:pt x="1694058" y="4192401"/>
                </a:lnTo>
                <a:cubicBezTo>
                  <a:pt x="1620316" y="3652494"/>
                  <a:pt x="1224152" y="3525537"/>
                  <a:pt x="1005992" y="3496909"/>
                </a:cubicBezTo>
                <a:lnTo>
                  <a:pt x="981837" y="3494335"/>
                </a:lnTo>
                <a:lnTo>
                  <a:pt x="907476" y="3498090"/>
                </a:lnTo>
                <a:cubicBezTo>
                  <a:pt x="406131" y="3498090"/>
                  <a:pt x="0" y="3091959"/>
                  <a:pt x="0" y="2590614"/>
                </a:cubicBezTo>
                <a:cubicBezTo>
                  <a:pt x="0" y="2089270"/>
                  <a:pt x="406131" y="1683138"/>
                  <a:pt x="907476" y="1683138"/>
                </a:cubicBezTo>
                <a:lnTo>
                  <a:pt x="988439" y="1687227"/>
                </a:lnTo>
                <a:lnTo>
                  <a:pt x="1012496" y="1685135"/>
                </a:lnTo>
                <a:cubicBezTo>
                  <a:pt x="1551944" y="1603655"/>
                  <a:pt x="1669106" y="1195292"/>
                  <a:pt x="1693232" y="983292"/>
                </a:cubicBezTo>
                <a:lnTo>
                  <a:pt x="1693692" y="977938"/>
                </a:lnTo>
                <a:lnTo>
                  <a:pt x="1690138" y="907511"/>
                </a:lnTo>
                <a:cubicBezTo>
                  <a:pt x="1690138" y="406585"/>
                  <a:pt x="2096269" y="0"/>
                  <a:pt x="2597614" y="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219" name="Google Shape;1219;p40"/>
          <p:cNvSpPr/>
          <p:nvPr/>
        </p:nvSpPr>
        <p:spPr>
          <a:xfrm>
            <a:off x="8219996" y="3514178"/>
            <a:ext cx="1855592" cy="1855592"/>
          </a:xfrm>
          <a:custGeom>
            <a:avLst/>
            <a:gdLst/>
            <a:ahLst/>
            <a:cxnLst/>
            <a:rect l="l" t="t" r="r" b="b"/>
            <a:pathLst>
              <a:path w="49388" h="49388" extrusionOk="0">
                <a:moveTo>
                  <a:pt x="24694" y="0"/>
                </a:moveTo>
                <a:cubicBezTo>
                  <a:pt x="11061" y="0"/>
                  <a:pt x="0" y="11061"/>
                  <a:pt x="0" y="24694"/>
                </a:cubicBezTo>
                <a:cubicBezTo>
                  <a:pt x="0" y="38338"/>
                  <a:pt x="11061" y="49387"/>
                  <a:pt x="24694" y="49387"/>
                </a:cubicBezTo>
                <a:cubicBezTo>
                  <a:pt x="38327" y="49387"/>
                  <a:pt x="49388" y="38338"/>
                  <a:pt x="49388" y="24694"/>
                </a:cubicBezTo>
                <a:cubicBezTo>
                  <a:pt x="49388" y="11061"/>
                  <a:pt x="38327" y="0"/>
                  <a:pt x="246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220" name="Google Shape;1220;p40"/>
          <p:cNvSpPr/>
          <p:nvPr/>
        </p:nvSpPr>
        <p:spPr>
          <a:xfrm>
            <a:off x="8550575" y="3844715"/>
            <a:ext cx="1194405" cy="1194441"/>
          </a:xfrm>
          <a:custGeom>
            <a:avLst/>
            <a:gdLst/>
            <a:ahLst/>
            <a:cxnLst/>
            <a:rect l="l" t="t" r="r" b="b"/>
            <a:pathLst>
              <a:path w="31790" h="31791" extrusionOk="0">
                <a:moveTo>
                  <a:pt x="15895" y="1"/>
                </a:moveTo>
                <a:cubicBezTo>
                  <a:pt x="7120" y="1"/>
                  <a:pt x="0" y="7121"/>
                  <a:pt x="0" y="15896"/>
                </a:cubicBezTo>
                <a:cubicBezTo>
                  <a:pt x="0" y="24682"/>
                  <a:pt x="7120" y="31790"/>
                  <a:pt x="15895" y="31790"/>
                </a:cubicBezTo>
                <a:cubicBezTo>
                  <a:pt x="24670" y="31790"/>
                  <a:pt x="31790" y="24682"/>
                  <a:pt x="31790" y="15896"/>
                </a:cubicBezTo>
                <a:cubicBezTo>
                  <a:pt x="31790" y="7121"/>
                  <a:pt x="24670" y="1"/>
                  <a:pt x="1589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221" name="Google Shape;1221;p40"/>
          <p:cNvSpPr/>
          <p:nvPr/>
        </p:nvSpPr>
        <p:spPr>
          <a:xfrm>
            <a:off x="8614971" y="3909147"/>
            <a:ext cx="1065610" cy="1066023"/>
          </a:xfrm>
          <a:custGeom>
            <a:avLst/>
            <a:gdLst/>
            <a:ahLst/>
            <a:cxnLst/>
            <a:rect l="l" t="t" r="r" b="b"/>
            <a:pathLst>
              <a:path w="28362" h="28373" extrusionOk="0">
                <a:moveTo>
                  <a:pt x="14181" y="0"/>
                </a:moveTo>
                <a:cubicBezTo>
                  <a:pt x="6347" y="0"/>
                  <a:pt x="1" y="6346"/>
                  <a:pt x="1" y="14181"/>
                </a:cubicBezTo>
                <a:cubicBezTo>
                  <a:pt x="1" y="22015"/>
                  <a:pt x="6347" y="28373"/>
                  <a:pt x="14181" y="28373"/>
                </a:cubicBezTo>
                <a:cubicBezTo>
                  <a:pt x="22015" y="28373"/>
                  <a:pt x="28361" y="22015"/>
                  <a:pt x="28361" y="14181"/>
                </a:cubicBezTo>
                <a:cubicBezTo>
                  <a:pt x="28361" y="6346"/>
                  <a:pt x="22015" y="0"/>
                  <a:pt x="141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Fira Sans Extra Condensed Medium"/>
              </a:rPr>
              <a:t>2</a:t>
            </a:r>
            <a:endParaRPr sz="5000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30" name="Google Shape;1230;p40"/>
          <p:cNvSpPr/>
          <p:nvPr/>
        </p:nvSpPr>
        <p:spPr>
          <a:xfrm>
            <a:off x="10031145" y="5325330"/>
            <a:ext cx="1855592" cy="1855592"/>
          </a:xfrm>
          <a:custGeom>
            <a:avLst/>
            <a:gdLst/>
            <a:ahLst/>
            <a:cxnLst/>
            <a:rect l="l" t="t" r="r" b="b"/>
            <a:pathLst>
              <a:path w="49388" h="49388" extrusionOk="0">
                <a:moveTo>
                  <a:pt x="24694" y="0"/>
                </a:moveTo>
                <a:cubicBezTo>
                  <a:pt x="11050" y="0"/>
                  <a:pt x="1" y="11061"/>
                  <a:pt x="1" y="24694"/>
                </a:cubicBezTo>
                <a:cubicBezTo>
                  <a:pt x="1" y="38327"/>
                  <a:pt x="11050" y="49387"/>
                  <a:pt x="24694" y="49387"/>
                </a:cubicBezTo>
                <a:cubicBezTo>
                  <a:pt x="38327" y="49387"/>
                  <a:pt x="49388" y="38327"/>
                  <a:pt x="49388" y="24694"/>
                </a:cubicBezTo>
                <a:cubicBezTo>
                  <a:pt x="49388" y="11061"/>
                  <a:pt x="38327" y="0"/>
                  <a:pt x="246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231" name="Google Shape;1231;p40"/>
          <p:cNvSpPr/>
          <p:nvPr/>
        </p:nvSpPr>
        <p:spPr>
          <a:xfrm>
            <a:off x="10361739" y="5655913"/>
            <a:ext cx="1194441" cy="1194405"/>
          </a:xfrm>
          <a:custGeom>
            <a:avLst/>
            <a:gdLst/>
            <a:ahLst/>
            <a:cxnLst/>
            <a:rect l="l" t="t" r="r" b="b"/>
            <a:pathLst>
              <a:path w="31791" h="31790" extrusionOk="0">
                <a:moveTo>
                  <a:pt x="15895" y="0"/>
                </a:moveTo>
                <a:cubicBezTo>
                  <a:pt x="7109" y="0"/>
                  <a:pt x="1" y="7120"/>
                  <a:pt x="1" y="15895"/>
                </a:cubicBezTo>
                <a:cubicBezTo>
                  <a:pt x="1" y="24670"/>
                  <a:pt x="7109" y="31790"/>
                  <a:pt x="15895" y="31790"/>
                </a:cubicBezTo>
                <a:cubicBezTo>
                  <a:pt x="24670" y="31790"/>
                  <a:pt x="31790" y="24670"/>
                  <a:pt x="31790" y="15895"/>
                </a:cubicBezTo>
                <a:cubicBezTo>
                  <a:pt x="31790" y="7120"/>
                  <a:pt x="24670" y="0"/>
                  <a:pt x="1589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232" name="Google Shape;1232;p40"/>
          <p:cNvSpPr/>
          <p:nvPr/>
        </p:nvSpPr>
        <p:spPr>
          <a:xfrm>
            <a:off x="10425724" y="5719859"/>
            <a:ext cx="1066473" cy="1066512"/>
          </a:xfrm>
          <a:custGeom>
            <a:avLst/>
            <a:gdLst/>
            <a:ahLst/>
            <a:cxnLst/>
            <a:rect l="l" t="t" r="r" b="b"/>
            <a:pathLst>
              <a:path w="28385" h="28386" extrusionOk="0">
                <a:moveTo>
                  <a:pt x="14192" y="1"/>
                </a:moveTo>
                <a:cubicBezTo>
                  <a:pt x="6346" y="1"/>
                  <a:pt x="0" y="6359"/>
                  <a:pt x="0" y="14193"/>
                </a:cubicBezTo>
                <a:cubicBezTo>
                  <a:pt x="0" y="22027"/>
                  <a:pt x="6346" y="28385"/>
                  <a:pt x="14192" y="28385"/>
                </a:cubicBezTo>
                <a:cubicBezTo>
                  <a:pt x="22027" y="28385"/>
                  <a:pt x="28385" y="22027"/>
                  <a:pt x="28385" y="14193"/>
                </a:cubicBezTo>
                <a:cubicBezTo>
                  <a:pt x="28385" y="6359"/>
                  <a:pt x="22027" y="1"/>
                  <a:pt x="141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Fira Sans Extra Condensed Medium"/>
              </a:rPr>
              <a:t>4</a:t>
            </a:r>
            <a:endParaRPr sz="5000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40" name="Google Shape;1240;p40"/>
          <p:cNvSpPr/>
          <p:nvPr/>
        </p:nvSpPr>
        <p:spPr>
          <a:xfrm>
            <a:off x="8219974" y="7154568"/>
            <a:ext cx="1855592" cy="1855592"/>
          </a:xfrm>
          <a:custGeom>
            <a:avLst/>
            <a:gdLst/>
            <a:ahLst/>
            <a:cxnLst/>
            <a:rect l="l" t="t" r="r" b="b"/>
            <a:pathLst>
              <a:path w="49388" h="49388" extrusionOk="0">
                <a:moveTo>
                  <a:pt x="24694" y="1"/>
                </a:moveTo>
                <a:cubicBezTo>
                  <a:pt x="11061" y="1"/>
                  <a:pt x="0" y="11050"/>
                  <a:pt x="0" y="24694"/>
                </a:cubicBezTo>
                <a:cubicBezTo>
                  <a:pt x="0" y="38327"/>
                  <a:pt x="11061" y="49388"/>
                  <a:pt x="24694" y="49388"/>
                </a:cubicBezTo>
                <a:cubicBezTo>
                  <a:pt x="38327" y="49388"/>
                  <a:pt x="49388" y="38327"/>
                  <a:pt x="49388" y="24694"/>
                </a:cubicBezTo>
                <a:cubicBezTo>
                  <a:pt x="49388" y="11050"/>
                  <a:pt x="38327" y="1"/>
                  <a:pt x="24694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241" name="Google Shape;1241;p40"/>
          <p:cNvSpPr/>
          <p:nvPr/>
        </p:nvSpPr>
        <p:spPr>
          <a:xfrm>
            <a:off x="8550562" y="7485149"/>
            <a:ext cx="1194405" cy="1194441"/>
          </a:xfrm>
          <a:custGeom>
            <a:avLst/>
            <a:gdLst/>
            <a:ahLst/>
            <a:cxnLst/>
            <a:rect l="l" t="t" r="r" b="b"/>
            <a:pathLst>
              <a:path w="31790" h="31791" extrusionOk="0">
                <a:moveTo>
                  <a:pt x="15895" y="1"/>
                </a:moveTo>
                <a:cubicBezTo>
                  <a:pt x="7120" y="1"/>
                  <a:pt x="0" y="7121"/>
                  <a:pt x="0" y="15895"/>
                </a:cubicBezTo>
                <a:cubicBezTo>
                  <a:pt x="0" y="24670"/>
                  <a:pt x="7120" y="31790"/>
                  <a:pt x="15895" y="31790"/>
                </a:cubicBezTo>
                <a:cubicBezTo>
                  <a:pt x="24670" y="31790"/>
                  <a:pt x="31790" y="24670"/>
                  <a:pt x="31790" y="15895"/>
                </a:cubicBezTo>
                <a:cubicBezTo>
                  <a:pt x="31790" y="7121"/>
                  <a:pt x="24670" y="1"/>
                  <a:pt x="1589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242" name="Google Shape;1242;p40"/>
          <p:cNvSpPr/>
          <p:nvPr/>
        </p:nvSpPr>
        <p:spPr>
          <a:xfrm>
            <a:off x="8614960" y="7549584"/>
            <a:ext cx="1065610" cy="1065571"/>
          </a:xfrm>
          <a:custGeom>
            <a:avLst/>
            <a:gdLst/>
            <a:ahLst/>
            <a:cxnLst/>
            <a:rect l="l" t="t" r="r" b="b"/>
            <a:pathLst>
              <a:path w="28362" h="28361" extrusionOk="0">
                <a:moveTo>
                  <a:pt x="14181" y="0"/>
                </a:moveTo>
                <a:cubicBezTo>
                  <a:pt x="6347" y="0"/>
                  <a:pt x="1" y="6346"/>
                  <a:pt x="1" y="14180"/>
                </a:cubicBezTo>
                <a:cubicBezTo>
                  <a:pt x="1" y="22015"/>
                  <a:pt x="6347" y="28361"/>
                  <a:pt x="14181" y="28361"/>
                </a:cubicBezTo>
                <a:cubicBezTo>
                  <a:pt x="22015" y="28361"/>
                  <a:pt x="28361" y="22015"/>
                  <a:pt x="28361" y="14180"/>
                </a:cubicBezTo>
                <a:cubicBezTo>
                  <a:pt x="28361" y="6346"/>
                  <a:pt x="22015" y="0"/>
                  <a:pt x="1418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50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Fira Sans Extra Condensed Medium"/>
              </a:rPr>
              <a:t>3</a:t>
            </a:r>
            <a:endParaRPr sz="5000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48" name="Google Shape;1248;p40"/>
          <p:cNvSpPr/>
          <p:nvPr/>
        </p:nvSpPr>
        <p:spPr>
          <a:xfrm>
            <a:off x="6401254" y="5325350"/>
            <a:ext cx="1855142" cy="1855592"/>
          </a:xfrm>
          <a:custGeom>
            <a:avLst/>
            <a:gdLst/>
            <a:ahLst/>
            <a:cxnLst/>
            <a:rect l="l" t="t" r="r" b="b"/>
            <a:pathLst>
              <a:path w="49376" h="49388" extrusionOk="0">
                <a:moveTo>
                  <a:pt x="24694" y="0"/>
                </a:moveTo>
                <a:cubicBezTo>
                  <a:pt x="11050" y="0"/>
                  <a:pt x="1" y="11061"/>
                  <a:pt x="1" y="24694"/>
                </a:cubicBezTo>
                <a:cubicBezTo>
                  <a:pt x="1" y="38327"/>
                  <a:pt x="11050" y="49387"/>
                  <a:pt x="24694" y="49387"/>
                </a:cubicBezTo>
                <a:cubicBezTo>
                  <a:pt x="38327" y="49387"/>
                  <a:pt x="49376" y="38327"/>
                  <a:pt x="49376" y="24694"/>
                </a:cubicBezTo>
                <a:cubicBezTo>
                  <a:pt x="49376" y="11061"/>
                  <a:pt x="38327" y="0"/>
                  <a:pt x="2469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249" name="Google Shape;1249;p40"/>
          <p:cNvSpPr/>
          <p:nvPr/>
        </p:nvSpPr>
        <p:spPr>
          <a:xfrm>
            <a:off x="6731842" y="5655925"/>
            <a:ext cx="1194441" cy="1194405"/>
          </a:xfrm>
          <a:custGeom>
            <a:avLst/>
            <a:gdLst/>
            <a:ahLst/>
            <a:cxnLst/>
            <a:rect l="l" t="t" r="r" b="b"/>
            <a:pathLst>
              <a:path w="31791" h="31790" extrusionOk="0">
                <a:moveTo>
                  <a:pt x="15895" y="0"/>
                </a:moveTo>
                <a:cubicBezTo>
                  <a:pt x="7108" y="0"/>
                  <a:pt x="0" y="7120"/>
                  <a:pt x="0" y="15895"/>
                </a:cubicBezTo>
                <a:cubicBezTo>
                  <a:pt x="0" y="24670"/>
                  <a:pt x="7108" y="31790"/>
                  <a:pt x="15895" y="31790"/>
                </a:cubicBezTo>
                <a:cubicBezTo>
                  <a:pt x="24670" y="31790"/>
                  <a:pt x="31790" y="24670"/>
                  <a:pt x="31790" y="15895"/>
                </a:cubicBezTo>
                <a:cubicBezTo>
                  <a:pt x="31790" y="7120"/>
                  <a:pt x="24670" y="0"/>
                  <a:pt x="15895" y="0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250" name="Google Shape;1250;p40"/>
          <p:cNvSpPr/>
          <p:nvPr/>
        </p:nvSpPr>
        <p:spPr>
          <a:xfrm>
            <a:off x="6795787" y="5719869"/>
            <a:ext cx="1066511" cy="1066512"/>
          </a:xfrm>
          <a:custGeom>
            <a:avLst/>
            <a:gdLst/>
            <a:ahLst/>
            <a:cxnLst/>
            <a:rect l="l" t="t" r="r" b="b"/>
            <a:pathLst>
              <a:path w="28386" h="28386" extrusionOk="0">
                <a:moveTo>
                  <a:pt x="14193" y="1"/>
                </a:moveTo>
                <a:cubicBezTo>
                  <a:pt x="6347" y="1"/>
                  <a:pt x="1" y="6359"/>
                  <a:pt x="1" y="14193"/>
                </a:cubicBezTo>
                <a:cubicBezTo>
                  <a:pt x="1" y="22027"/>
                  <a:pt x="6347" y="28385"/>
                  <a:pt x="14193" y="28385"/>
                </a:cubicBezTo>
                <a:cubicBezTo>
                  <a:pt x="22028" y="28385"/>
                  <a:pt x="28385" y="22027"/>
                  <a:pt x="28385" y="14193"/>
                </a:cubicBezTo>
                <a:cubicBezTo>
                  <a:pt x="28385" y="6359"/>
                  <a:pt x="22028" y="1"/>
                  <a:pt x="1419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-US" sz="5000" dirty="0">
                <a:solidFill>
                  <a:schemeClr val="bg1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Fira Sans Extra Condensed Medium"/>
              </a:rPr>
              <a:t>1</a:t>
            </a:r>
            <a:endParaRPr sz="5000" dirty="0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58AC11-726F-4EC2-866F-39E2BD5E6552}"/>
              </a:ext>
            </a:extLst>
          </p:cNvPr>
          <p:cNvSpPr txBox="1"/>
          <p:nvPr/>
        </p:nvSpPr>
        <p:spPr>
          <a:xfrm>
            <a:off x="960121" y="3504377"/>
            <a:ext cx="378114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Speculative arbitrage (ZIU)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C694004-F4BF-4C50-B9FB-3A2D2608853A}"/>
              </a:ext>
            </a:extLst>
          </p:cNvPr>
          <p:cNvSpPr txBox="1"/>
          <p:nvPr/>
        </p:nvSpPr>
        <p:spPr>
          <a:xfrm>
            <a:off x="795529" y="3909147"/>
            <a:ext cx="3945736" cy="18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Follow their instinct on whether the asset is overpriced or underpriced. Technically they buy or sell randomly.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1C2FB60-8E73-4A29-851C-050EE6BAB996}"/>
              </a:ext>
            </a:extLst>
          </p:cNvPr>
          <p:cNvSpPr txBox="1"/>
          <p:nvPr/>
        </p:nvSpPr>
        <p:spPr>
          <a:xfrm>
            <a:off x="1228071" y="6775184"/>
            <a:ext cx="35131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Mean reversion traders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3C46BE7-E224-4EDE-B2DD-178975D39DB5}"/>
              </a:ext>
            </a:extLst>
          </p:cNvPr>
          <p:cNvSpPr txBox="1"/>
          <p:nvPr/>
        </p:nvSpPr>
        <p:spPr>
          <a:xfrm>
            <a:off x="1228071" y="7179954"/>
            <a:ext cx="3513193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Trades based on price deviations from the historical arithmetic mean.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8B4340-2FBD-44D8-B2C9-DDFA23A5F4D4}"/>
              </a:ext>
            </a:extLst>
          </p:cNvPr>
          <p:cNvSpPr txBox="1"/>
          <p:nvPr/>
        </p:nvSpPr>
        <p:spPr>
          <a:xfrm>
            <a:off x="13546736" y="3504377"/>
            <a:ext cx="35131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Momentum traders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D116FCF-E896-4C47-966C-0D79F880803A}"/>
              </a:ext>
            </a:extLst>
          </p:cNvPr>
          <p:cNvSpPr txBox="1"/>
          <p:nvPr/>
        </p:nvSpPr>
        <p:spPr>
          <a:xfrm>
            <a:off x="13546736" y="3909147"/>
            <a:ext cx="3513193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Trade based on the geometric returns over the last 5 timesteps.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4B037D2-6E93-4FC6-A6B6-7A21B90D987D}"/>
              </a:ext>
            </a:extLst>
          </p:cNvPr>
          <p:cNvSpPr txBox="1"/>
          <p:nvPr/>
        </p:nvSpPr>
        <p:spPr>
          <a:xfrm>
            <a:off x="13546736" y="6775184"/>
            <a:ext cx="35131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Herding Traders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A51BFE3-5F49-430A-9CC0-782F9F9B9C6D}"/>
              </a:ext>
            </a:extLst>
          </p:cNvPr>
          <p:cNvSpPr txBox="1"/>
          <p:nvPr/>
        </p:nvSpPr>
        <p:spPr>
          <a:xfrm>
            <a:off x="13546736" y="7179954"/>
            <a:ext cx="3513193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Adapt strategies from nearby traders if successful, test for 3 timesteps, keep if profitable, else seek a new one.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663462-375A-DA2E-90AA-28FFAE1E8E5F}"/>
              </a:ext>
            </a:extLst>
          </p:cNvPr>
          <p:cNvSpPr txBox="1"/>
          <p:nvPr/>
        </p:nvSpPr>
        <p:spPr>
          <a:xfrm>
            <a:off x="372079" y="1514707"/>
            <a:ext cx="75679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Medium" pitchFamily="2" charset="0"/>
                <a:cs typeface="Poppins" panose="00000500000000000000" pitchFamily="2" charset="0"/>
              </a:rPr>
              <a:t>Agent Types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6CB901-A6F2-4C96-72D8-BD1673E2E884}"/>
              </a:ext>
            </a:extLst>
          </p:cNvPr>
          <p:cNvSpPr txBox="1"/>
          <p:nvPr/>
        </p:nvSpPr>
        <p:spPr>
          <a:xfrm>
            <a:off x="372079" y="1053042"/>
            <a:ext cx="7567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Model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1854228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CA69498-B2A4-45CD-8B29-9F0554DF5759}"/>
              </a:ext>
            </a:extLst>
          </p:cNvPr>
          <p:cNvSpPr/>
          <p:nvPr/>
        </p:nvSpPr>
        <p:spPr>
          <a:xfrm>
            <a:off x="9022080" y="0"/>
            <a:ext cx="8107680" cy="10287000"/>
          </a:xfrm>
          <a:prstGeom prst="rect">
            <a:avLst/>
          </a:prstGeom>
          <a:solidFill>
            <a:schemeClr val="bg1">
              <a:lumMod val="95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9B8356-76D8-4C2E-B9FB-DA0B20DAE2B8}"/>
              </a:ext>
            </a:extLst>
          </p:cNvPr>
          <p:cNvSpPr txBox="1"/>
          <p:nvPr/>
        </p:nvSpPr>
        <p:spPr>
          <a:xfrm>
            <a:off x="1760365" y="2850163"/>
            <a:ext cx="65836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Evolutionary Aspects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B35614-ABE9-410F-B15E-5EC2B4785BE5}"/>
              </a:ext>
            </a:extLst>
          </p:cNvPr>
          <p:cNvSpPr txBox="1"/>
          <p:nvPr/>
        </p:nvSpPr>
        <p:spPr>
          <a:xfrm>
            <a:off x="1770274" y="2326459"/>
            <a:ext cx="65737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Characteristic and strategy adjustments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39383E-099A-48BE-9931-AAFE2DFBB5A2}"/>
              </a:ext>
            </a:extLst>
          </p:cNvPr>
          <p:cNvSpPr txBox="1"/>
          <p:nvPr/>
        </p:nvSpPr>
        <p:spPr>
          <a:xfrm>
            <a:off x="1760365" y="5602010"/>
            <a:ext cx="6583680" cy="2820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Traders are defined by risk aversion, increasing after losses and decreasing with profits. Lower risk aversion leads to more aggressive trading (closer to the spread).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Herd traders reassess and adapt new strategies to maintain profitability.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921BB9-0F94-4CC5-ACDE-597BA47346BE}"/>
              </a:ext>
            </a:extLst>
          </p:cNvPr>
          <p:cNvSpPr txBox="1"/>
          <p:nvPr/>
        </p:nvSpPr>
        <p:spPr>
          <a:xfrm>
            <a:off x="9022079" y="6569203"/>
            <a:ext cx="35916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Risk aversion updates after each trade.</a:t>
            </a:r>
            <a:endParaRPr lang="en-US" sz="2400" spc="100" dirty="0">
              <a:solidFill>
                <a:srgbClr val="A70F2E"/>
              </a:solidFill>
              <a:latin typeface="DM Sans Medium" pitchFamily="2" charset="0"/>
              <a:cs typeface="Poppins SemiBold" panose="00000700000000000000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7D0C33C-9D76-453B-AD77-B5D568888963}"/>
              </a:ext>
            </a:extLst>
          </p:cNvPr>
          <p:cNvSpPr/>
          <p:nvPr/>
        </p:nvSpPr>
        <p:spPr>
          <a:xfrm>
            <a:off x="0" y="0"/>
            <a:ext cx="1082331" cy="10287000"/>
          </a:xfrm>
          <a:prstGeom prst="rect">
            <a:avLst/>
          </a:prstGeom>
          <a:solidFill>
            <a:srgbClr val="A7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4" name="Picture Placeholder 3" descr="A graph with a line graph&#10;&#10;AI-generated content may be incorrect.">
            <a:extLst>
              <a:ext uri="{FF2B5EF4-FFF2-40B4-BE49-F238E27FC236}">
                <a16:creationId xmlns:a16="http://schemas.microsoft.com/office/drawing/2014/main" id="{EC749369-F2F7-30FB-0641-5DAFB508B4B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292" y="2123963"/>
            <a:ext cx="4852828" cy="2675586"/>
          </a:xfrm>
          <a:prstGeom prst="rect">
            <a:avLst/>
          </a:prstGeom>
        </p:spPr>
      </p:pic>
      <p:pic>
        <p:nvPicPr>
          <p:cNvPr id="11" name="Picture Placeholder 10" descr="A close-up of numbers&#10;&#10;AI-generated content may be incorrect.">
            <a:extLst>
              <a:ext uri="{FF2B5EF4-FFF2-40B4-BE49-F238E27FC236}">
                <a16:creationId xmlns:a16="http://schemas.microsoft.com/office/drawing/2014/main" id="{5FC28491-3470-51EC-8200-13DD5E76208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5249" y="6298436"/>
            <a:ext cx="4591050" cy="174186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C28293-D7D0-4782-A87A-B9012621FD52}"/>
              </a:ext>
            </a:extLst>
          </p:cNvPr>
          <p:cNvSpPr txBox="1"/>
          <p:nvPr/>
        </p:nvSpPr>
        <p:spPr>
          <a:xfrm>
            <a:off x="13895453" y="2676926"/>
            <a:ext cx="30508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Herd traders update their strategies at every time step.</a:t>
            </a:r>
            <a:endParaRPr lang="en-US" sz="2400" spc="100" dirty="0">
              <a:solidFill>
                <a:srgbClr val="A70F2E"/>
              </a:solidFill>
              <a:latin typeface="DM Sans Medium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402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F1E9550-8A25-4355-992F-E8ABDF3E202C}"/>
              </a:ext>
            </a:extLst>
          </p:cNvPr>
          <p:cNvSpPr txBox="1"/>
          <p:nvPr/>
        </p:nvSpPr>
        <p:spPr>
          <a:xfrm>
            <a:off x="1193795" y="2187645"/>
            <a:ext cx="6791964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5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Results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0C61A6-0838-48CC-99E3-0AE179769183}"/>
              </a:ext>
            </a:extLst>
          </p:cNvPr>
          <p:cNvSpPr/>
          <p:nvPr/>
        </p:nvSpPr>
        <p:spPr>
          <a:xfrm>
            <a:off x="1193794" y="3004277"/>
            <a:ext cx="674623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Simulation Plots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233855-21F8-49A9-B723-246E11046A80}"/>
              </a:ext>
            </a:extLst>
          </p:cNvPr>
          <p:cNvSpPr txBox="1"/>
          <p:nvPr/>
        </p:nvSpPr>
        <p:spPr>
          <a:xfrm>
            <a:off x="1193794" y="4004346"/>
            <a:ext cx="5196120" cy="18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Each simulation includes three graphs tracking price with best bid and ask, strategy ratio, and a real-time candlestick chart.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9DEB9E-8D71-4F15-94EB-C88D8ECAEF7F}"/>
              </a:ext>
            </a:extLst>
          </p:cNvPr>
          <p:cNvSpPr txBox="1"/>
          <p:nvPr/>
        </p:nvSpPr>
        <p:spPr>
          <a:xfrm>
            <a:off x="10301019" y="8430050"/>
            <a:ext cx="4790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Herd Traders strategy ratio</a:t>
            </a: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C81F85EE-1EF4-4212-99F7-E77E387C0174}"/>
              </a:ext>
            </a:extLst>
          </p:cNvPr>
          <p:cNvSpPr/>
          <p:nvPr/>
        </p:nvSpPr>
        <p:spPr>
          <a:xfrm flipH="1" flipV="1">
            <a:off x="12293998" y="8656320"/>
            <a:ext cx="5994002" cy="1630680"/>
          </a:xfrm>
          <a:custGeom>
            <a:avLst/>
            <a:gdLst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2703443 w 2703443"/>
              <a:gd name="connsiteY2" fmla="*/ 1815548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2703443 w 2703443"/>
              <a:gd name="connsiteY2" fmla="*/ 1815548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0 w 2703443"/>
              <a:gd name="connsiteY2" fmla="*/ 1815548 h 1815548"/>
              <a:gd name="connsiteX3" fmla="*/ 0 w 2703443"/>
              <a:gd name="connsiteY3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855304 w 2703443"/>
              <a:gd name="connsiteY2" fmla="*/ 1457739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38470 w 2703443"/>
              <a:gd name="connsiteY2" fmla="*/ 60960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38470 w 2703443"/>
              <a:gd name="connsiteY2" fmla="*/ 60960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25218 w 2703443"/>
              <a:gd name="connsiteY2" fmla="*/ 98066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3443" h="1815548">
                <a:moveTo>
                  <a:pt x="0" y="0"/>
                </a:moveTo>
                <a:lnTo>
                  <a:pt x="2703443" y="0"/>
                </a:lnTo>
                <a:cubicBezTo>
                  <a:pt x="2199861" y="322470"/>
                  <a:pt x="2332383" y="1493077"/>
                  <a:pt x="1325218" y="980660"/>
                </a:cubicBezTo>
                <a:cubicBezTo>
                  <a:pt x="318053" y="468243"/>
                  <a:pt x="428487" y="1426817"/>
                  <a:pt x="0" y="1815548"/>
                </a:cubicBezTo>
                <a:lnTo>
                  <a:pt x="0" y="0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9B9F09EA-E7B6-466D-80A5-59D4B373020D}"/>
              </a:ext>
            </a:extLst>
          </p:cNvPr>
          <p:cNvSpPr/>
          <p:nvPr/>
        </p:nvSpPr>
        <p:spPr>
          <a:xfrm>
            <a:off x="0" y="1293"/>
            <a:ext cx="5994002" cy="1630680"/>
          </a:xfrm>
          <a:custGeom>
            <a:avLst/>
            <a:gdLst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2703443 w 2703443"/>
              <a:gd name="connsiteY2" fmla="*/ 1815548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2703443 w 2703443"/>
              <a:gd name="connsiteY2" fmla="*/ 1815548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0 w 2703443"/>
              <a:gd name="connsiteY2" fmla="*/ 1815548 h 1815548"/>
              <a:gd name="connsiteX3" fmla="*/ 0 w 2703443"/>
              <a:gd name="connsiteY3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855304 w 2703443"/>
              <a:gd name="connsiteY2" fmla="*/ 1457739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38470 w 2703443"/>
              <a:gd name="connsiteY2" fmla="*/ 60960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38470 w 2703443"/>
              <a:gd name="connsiteY2" fmla="*/ 60960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25218 w 2703443"/>
              <a:gd name="connsiteY2" fmla="*/ 98066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3443" h="1815548">
                <a:moveTo>
                  <a:pt x="0" y="0"/>
                </a:moveTo>
                <a:lnTo>
                  <a:pt x="2703443" y="0"/>
                </a:lnTo>
                <a:cubicBezTo>
                  <a:pt x="2199861" y="322470"/>
                  <a:pt x="2332383" y="1493077"/>
                  <a:pt x="1325218" y="980660"/>
                </a:cubicBezTo>
                <a:cubicBezTo>
                  <a:pt x="318053" y="468243"/>
                  <a:pt x="428487" y="1426817"/>
                  <a:pt x="0" y="181554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10" name="Picture Placeholder 9" descr="A graph of different colored lines">
            <a:extLst>
              <a:ext uri="{FF2B5EF4-FFF2-40B4-BE49-F238E27FC236}">
                <a16:creationId xmlns:a16="http://schemas.microsoft.com/office/drawing/2014/main" id="{5D9D007E-53A1-4711-59A0-9D0146FCD16C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554674" y="5720441"/>
            <a:ext cx="5803416" cy="2709609"/>
          </a:xfrm>
          <a:prstGeom prst="rect">
            <a:avLst/>
          </a:prstGeom>
        </p:spPr>
      </p:pic>
      <p:pic>
        <p:nvPicPr>
          <p:cNvPr id="4" name="Picture Placeholder 3" descr="A graph with a line of squares&#10;&#10;AI-generated content may be incorrect.">
            <a:extLst>
              <a:ext uri="{FF2B5EF4-FFF2-40B4-BE49-F238E27FC236}">
                <a16:creationId xmlns:a16="http://schemas.microsoft.com/office/drawing/2014/main" id="{5B4BD0D2-689D-3052-D262-6AF0DD77BA07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2798348" y="267047"/>
            <a:ext cx="5263385" cy="324506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D475669-311A-1EE0-458E-4D214C1B8F77}"/>
              </a:ext>
            </a:extLst>
          </p:cNvPr>
          <p:cNvSpPr txBox="1"/>
          <p:nvPr/>
        </p:nvSpPr>
        <p:spPr>
          <a:xfrm>
            <a:off x="13307019" y="3593333"/>
            <a:ext cx="4790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Candle Stick graph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FE8967-668B-260F-ACB9-C03D260BFB74}"/>
              </a:ext>
            </a:extLst>
          </p:cNvPr>
          <p:cNvSpPr txBox="1"/>
          <p:nvPr/>
        </p:nvSpPr>
        <p:spPr>
          <a:xfrm>
            <a:off x="7654385" y="4897195"/>
            <a:ext cx="4790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Price graph + best bid &amp; ask</a:t>
            </a:r>
          </a:p>
        </p:txBody>
      </p:sp>
      <p:pic>
        <p:nvPicPr>
          <p:cNvPr id="29" name="Picture Placeholder 28" descr="A graph showing a line graph&#10;&#10;AI-generated content may be incorrect.">
            <a:extLst>
              <a:ext uri="{FF2B5EF4-FFF2-40B4-BE49-F238E27FC236}">
                <a16:creationId xmlns:a16="http://schemas.microsoft.com/office/drawing/2014/main" id="{FE877782-46AD-ED76-1963-2E471DA67D1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3"/>
          <a:stretch/>
        </p:blipFill>
        <p:spPr>
          <a:xfrm>
            <a:off x="7092105" y="2187645"/>
            <a:ext cx="5512723" cy="265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976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580FDA4-7DA0-4C68-81C1-EC94757F1BFE}"/>
              </a:ext>
            </a:extLst>
          </p:cNvPr>
          <p:cNvSpPr txBox="1"/>
          <p:nvPr/>
        </p:nvSpPr>
        <p:spPr>
          <a:xfrm>
            <a:off x="1219199" y="1219200"/>
            <a:ext cx="5842004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5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Observations and analysis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3DEADDF-0B64-48F7-B735-969E2C573780}"/>
              </a:ext>
            </a:extLst>
          </p:cNvPr>
          <p:cNvSpPr/>
          <p:nvPr/>
        </p:nvSpPr>
        <p:spPr>
          <a:xfrm>
            <a:off x="1219200" y="1857987"/>
            <a:ext cx="584200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Bubbles and crashes</a:t>
            </a:r>
            <a:endParaRPr lang="en-US" sz="6000" i="1" dirty="0">
              <a:solidFill>
                <a:schemeClr val="tx1">
                  <a:lumMod val="85000"/>
                  <a:lumOff val="15000"/>
                </a:schemeClr>
              </a:solidFill>
              <a:latin typeface="DM Sans SemiBold" pitchFamily="2" charset="0"/>
              <a:cs typeface="Poppins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3BAC2E-74CF-4EA6-A4D6-881F212F5EBE}"/>
              </a:ext>
            </a:extLst>
          </p:cNvPr>
          <p:cNvSpPr txBox="1"/>
          <p:nvPr/>
        </p:nvSpPr>
        <p:spPr>
          <a:xfrm>
            <a:off x="13843127" y="468086"/>
            <a:ext cx="35356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Iliquidty of the market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02825D-9D02-4BAB-B71D-2F53503F7343}"/>
              </a:ext>
            </a:extLst>
          </p:cNvPr>
          <p:cNvSpPr txBox="1"/>
          <p:nvPr/>
        </p:nvSpPr>
        <p:spPr>
          <a:xfrm>
            <a:off x="964170" y="5995834"/>
            <a:ext cx="5842003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Bubbles and crashes can be detected in the graphs due to herding, primarily caused by market illiquidity or, less frequently, speculative arbitrage traders simultaneously deciding to sell.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3D7C299-19CE-48FA-8839-D141BAA8D300}"/>
              </a:ext>
            </a:extLst>
          </p:cNvPr>
          <p:cNvSpPr txBox="1"/>
          <p:nvPr/>
        </p:nvSpPr>
        <p:spPr>
          <a:xfrm>
            <a:off x="13733395" y="732432"/>
            <a:ext cx="3755139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 snapshot of the orderbook just before the bubble pops.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2E3ACA-9672-494D-AA5C-F2C3E0114987}"/>
              </a:ext>
            </a:extLst>
          </p:cNvPr>
          <p:cNvSpPr txBox="1"/>
          <p:nvPr/>
        </p:nvSpPr>
        <p:spPr>
          <a:xfrm>
            <a:off x="13908439" y="3228857"/>
            <a:ext cx="35356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Snapshot of strategy ratio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8455B6-DB1D-4017-A5C3-0930A4F64A09}"/>
              </a:ext>
            </a:extLst>
          </p:cNvPr>
          <p:cNvSpPr txBox="1"/>
          <p:nvPr/>
        </p:nvSpPr>
        <p:spPr>
          <a:xfrm>
            <a:off x="13886668" y="3904085"/>
            <a:ext cx="3535683" cy="18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Before the crash, we observe extreme herding, with all herd traders selecting the same strategy.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pic>
        <p:nvPicPr>
          <p:cNvPr id="15" name="Picture Placeholder 14" descr="A screenshot of a computer screen">
            <a:extLst>
              <a:ext uri="{FF2B5EF4-FFF2-40B4-BE49-F238E27FC236}">
                <a16:creationId xmlns:a16="http://schemas.microsoft.com/office/drawing/2014/main" id="{96644952-3238-6992-B703-AFF56A1D47B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1151" y="468086"/>
            <a:ext cx="6382507" cy="2185416"/>
          </a:xfrm>
          <a:prstGeom prst="rect">
            <a:avLst/>
          </a:prstGeom>
        </p:spPr>
      </p:pic>
      <p:pic>
        <p:nvPicPr>
          <p:cNvPr id="22" name="Picture 21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C0490271-2797-EEDA-EE34-D4FD645E0B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3"/>
          <a:stretch/>
        </p:blipFill>
        <p:spPr>
          <a:xfrm>
            <a:off x="7025634" y="2918678"/>
            <a:ext cx="6290408" cy="3231999"/>
          </a:xfrm>
          <a:prstGeom prst="rect">
            <a:avLst/>
          </a:prstGeom>
        </p:spPr>
      </p:pic>
      <p:pic>
        <p:nvPicPr>
          <p:cNvPr id="28" name="Picture Placeholder 27" descr="A graph showing a line graph&#10;&#10;AI-generated content may be incorrect.">
            <a:extLst>
              <a:ext uri="{FF2B5EF4-FFF2-40B4-BE49-F238E27FC236}">
                <a16:creationId xmlns:a16="http://schemas.microsoft.com/office/drawing/2014/main" id="{87E7E1D0-FE3F-FEEB-6937-FE662D0AFAB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201" y="6359981"/>
            <a:ext cx="6252457" cy="3007608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4FE3C740-BA24-A81E-FE9A-12D7F211E618}"/>
              </a:ext>
            </a:extLst>
          </p:cNvPr>
          <p:cNvSpPr/>
          <p:nvPr/>
        </p:nvSpPr>
        <p:spPr>
          <a:xfrm>
            <a:off x="9320558" y="3228857"/>
            <a:ext cx="667512" cy="654930"/>
          </a:xfrm>
          <a:prstGeom prst="ellipse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A70F2E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864A2E04-8546-14D1-4367-5D87676464A8}"/>
              </a:ext>
            </a:extLst>
          </p:cNvPr>
          <p:cNvSpPr/>
          <p:nvPr/>
        </p:nvSpPr>
        <p:spPr>
          <a:xfrm>
            <a:off x="11071005" y="3187292"/>
            <a:ext cx="667512" cy="654930"/>
          </a:xfrm>
          <a:prstGeom prst="ellipse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A70F2E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815C4BE-71D9-16F5-D2EE-54D893EFE40C}"/>
              </a:ext>
            </a:extLst>
          </p:cNvPr>
          <p:cNvSpPr/>
          <p:nvPr/>
        </p:nvSpPr>
        <p:spPr>
          <a:xfrm>
            <a:off x="11071005" y="6463920"/>
            <a:ext cx="667512" cy="654930"/>
          </a:xfrm>
          <a:prstGeom prst="ellipse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A70F2E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18A18C8-59B6-F39D-A921-2F3184710CE5}"/>
              </a:ext>
            </a:extLst>
          </p:cNvPr>
          <p:cNvSpPr/>
          <p:nvPr/>
        </p:nvSpPr>
        <p:spPr>
          <a:xfrm>
            <a:off x="9343814" y="6616320"/>
            <a:ext cx="667512" cy="654930"/>
          </a:xfrm>
          <a:prstGeom prst="ellipse">
            <a:avLst/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A70F2E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E91F82-9352-0AEE-8E05-7EE03D6080CC}"/>
              </a:ext>
            </a:extLst>
          </p:cNvPr>
          <p:cNvSpPr txBox="1"/>
          <p:nvPr/>
        </p:nvSpPr>
        <p:spPr>
          <a:xfrm>
            <a:off x="13907566" y="6410964"/>
            <a:ext cx="3535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No ESS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0535D2D-B092-A495-6D2D-E1DD66ED9993}"/>
              </a:ext>
            </a:extLst>
          </p:cNvPr>
          <p:cNvSpPr txBox="1"/>
          <p:nvPr/>
        </p:nvSpPr>
        <p:spPr>
          <a:xfrm>
            <a:off x="13870751" y="6734372"/>
            <a:ext cx="3755139" cy="2820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There is no evolutionarily stable strategy (ESS) in this system, as no single strategy can consistently outperform others and remain unchallenged over time.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376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A414BDF-9957-42B5-9002-E2CDA1F9B85F}"/>
              </a:ext>
            </a:extLst>
          </p:cNvPr>
          <p:cNvSpPr txBox="1"/>
          <p:nvPr/>
        </p:nvSpPr>
        <p:spPr>
          <a:xfrm>
            <a:off x="8835748" y="1251055"/>
            <a:ext cx="8224618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5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ABOUT 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4C8FD4-0552-428F-9D80-25DEA29B490E}"/>
              </a:ext>
            </a:extLst>
          </p:cNvPr>
          <p:cNvSpPr txBox="1"/>
          <p:nvPr/>
        </p:nvSpPr>
        <p:spPr>
          <a:xfrm>
            <a:off x="8835748" y="1879488"/>
            <a:ext cx="8224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Provide the Best Product Solutions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6F970D-27AE-4D27-8558-2FCD0BBEAE9A}"/>
              </a:ext>
            </a:extLst>
          </p:cNvPr>
          <p:cNvSpPr txBox="1"/>
          <p:nvPr/>
        </p:nvSpPr>
        <p:spPr>
          <a:xfrm>
            <a:off x="8835748" y="4244223"/>
            <a:ext cx="8224616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magna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nisiuti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aliquipix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exaling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commodo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consequat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duisily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duiaute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irure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fugiat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consequat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duisili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auteration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arcialaining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miahin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anding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reprehenderit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017E46-8925-4F18-8AB6-3EAF0A3474A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5E38A2F-A483-4083-BC11-CA7B6A74C9B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9297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F738A75-8356-46C0-8566-941A6A3FFC19}"/>
              </a:ext>
            </a:extLst>
          </p:cNvPr>
          <p:cNvSpPr/>
          <p:nvPr/>
        </p:nvSpPr>
        <p:spPr>
          <a:xfrm>
            <a:off x="8681987" y="4144746"/>
            <a:ext cx="914116" cy="914114"/>
          </a:xfrm>
          <a:custGeom>
            <a:avLst/>
            <a:gdLst>
              <a:gd name="connsiteX0" fmla="*/ 542925 w 647700"/>
              <a:gd name="connsiteY0" fmla="*/ 361950 h 647700"/>
              <a:gd name="connsiteX1" fmla="*/ 647700 w 647700"/>
              <a:gd name="connsiteY1" fmla="*/ 361950 h 647700"/>
              <a:gd name="connsiteX2" fmla="*/ 647700 w 647700"/>
              <a:gd name="connsiteY2" fmla="*/ 533400 h 647700"/>
              <a:gd name="connsiteX3" fmla="*/ 542925 w 647700"/>
              <a:gd name="connsiteY3" fmla="*/ 533400 h 647700"/>
              <a:gd name="connsiteX4" fmla="*/ 400050 w 647700"/>
              <a:gd name="connsiteY4" fmla="*/ 200025 h 647700"/>
              <a:gd name="connsiteX5" fmla="*/ 504825 w 647700"/>
              <a:gd name="connsiteY5" fmla="*/ 200025 h 647700"/>
              <a:gd name="connsiteX6" fmla="*/ 504825 w 647700"/>
              <a:gd name="connsiteY6" fmla="*/ 533400 h 647700"/>
              <a:gd name="connsiteX7" fmla="*/ 400050 w 647700"/>
              <a:gd name="connsiteY7" fmla="*/ 533400 h 647700"/>
              <a:gd name="connsiteX8" fmla="*/ 114300 w 647700"/>
              <a:gd name="connsiteY8" fmla="*/ 200025 h 647700"/>
              <a:gd name="connsiteX9" fmla="*/ 219075 w 647700"/>
              <a:gd name="connsiteY9" fmla="*/ 200025 h 647700"/>
              <a:gd name="connsiteX10" fmla="*/ 219075 w 647700"/>
              <a:gd name="connsiteY10" fmla="*/ 533400 h 647700"/>
              <a:gd name="connsiteX11" fmla="*/ 114300 w 647700"/>
              <a:gd name="connsiteY11" fmla="*/ 533400 h 647700"/>
              <a:gd name="connsiteX12" fmla="*/ 257175 w 647700"/>
              <a:gd name="connsiteY12" fmla="*/ 0 h 647700"/>
              <a:gd name="connsiteX13" fmla="*/ 361950 w 647700"/>
              <a:gd name="connsiteY13" fmla="*/ 0 h 647700"/>
              <a:gd name="connsiteX14" fmla="*/ 361950 w 647700"/>
              <a:gd name="connsiteY14" fmla="*/ 533400 h 647700"/>
              <a:gd name="connsiteX15" fmla="*/ 257175 w 647700"/>
              <a:gd name="connsiteY15" fmla="*/ 533400 h 647700"/>
              <a:gd name="connsiteX16" fmla="*/ 0 w 647700"/>
              <a:gd name="connsiteY16" fmla="*/ 0 h 647700"/>
              <a:gd name="connsiteX17" fmla="*/ 57150 w 647700"/>
              <a:gd name="connsiteY17" fmla="*/ 0 h 647700"/>
              <a:gd name="connsiteX18" fmla="*/ 57150 w 647700"/>
              <a:gd name="connsiteY18" fmla="*/ 590550 h 647700"/>
              <a:gd name="connsiteX19" fmla="*/ 647700 w 647700"/>
              <a:gd name="connsiteY19" fmla="*/ 590550 h 647700"/>
              <a:gd name="connsiteX20" fmla="*/ 647700 w 647700"/>
              <a:gd name="connsiteY20" fmla="*/ 647700 h 647700"/>
              <a:gd name="connsiteX21" fmla="*/ 0 w 647700"/>
              <a:gd name="connsiteY21" fmla="*/ 64770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47700" h="647700">
                <a:moveTo>
                  <a:pt x="542925" y="361950"/>
                </a:moveTo>
                <a:lnTo>
                  <a:pt x="647700" y="361950"/>
                </a:lnTo>
                <a:lnTo>
                  <a:pt x="647700" y="533400"/>
                </a:lnTo>
                <a:lnTo>
                  <a:pt x="542925" y="533400"/>
                </a:lnTo>
                <a:close/>
                <a:moveTo>
                  <a:pt x="400050" y="200025"/>
                </a:moveTo>
                <a:lnTo>
                  <a:pt x="504825" y="200025"/>
                </a:lnTo>
                <a:lnTo>
                  <a:pt x="504825" y="533400"/>
                </a:lnTo>
                <a:lnTo>
                  <a:pt x="400050" y="533400"/>
                </a:lnTo>
                <a:close/>
                <a:moveTo>
                  <a:pt x="114300" y="200025"/>
                </a:moveTo>
                <a:lnTo>
                  <a:pt x="219075" y="200025"/>
                </a:lnTo>
                <a:lnTo>
                  <a:pt x="219075" y="533400"/>
                </a:lnTo>
                <a:lnTo>
                  <a:pt x="114300" y="533400"/>
                </a:lnTo>
                <a:close/>
                <a:moveTo>
                  <a:pt x="257175" y="0"/>
                </a:moveTo>
                <a:lnTo>
                  <a:pt x="361950" y="0"/>
                </a:lnTo>
                <a:lnTo>
                  <a:pt x="361950" y="533400"/>
                </a:lnTo>
                <a:lnTo>
                  <a:pt x="257175" y="533400"/>
                </a:lnTo>
                <a:close/>
                <a:moveTo>
                  <a:pt x="0" y="0"/>
                </a:moveTo>
                <a:lnTo>
                  <a:pt x="57150" y="0"/>
                </a:lnTo>
                <a:lnTo>
                  <a:pt x="57150" y="590550"/>
                </a:lnTo>
                <a:lnTo>
                  <a:pt x="647700" y="590550"/>
                </a:lnTo>
                <a:lnTo>
                  <a:pt x="647700" y="647700"/>
                </a:lnTo>
                <a:lnTo>
                  <a:pt x="0" y="647700"/>
                </a:ln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9508917-8B4F-49A6-9888-2546869FE55E}"/>
              </a:ext>
            </a:extLst>
          </p:cNvPr>
          <p:cNvSpPr/>
          <p:nvPr/>
        </p:nvSpPr>
        <p:spPr>
          <a:xfrm>
            <a:off x="2144619" y="7297120"/>
            <a:ext cx="953666" cy="914115"/>
          </a:xfrm>
          <a:custGeom>
            <a:avLst/>
            <a:gdLst>
              <a:gd name="connsiteX0" fmla="*/ 485014 w 740538"/>
              <a:gd name="connsiteY0" fmla="*/ 643149 h 709824"/>
              <a:gd name="connsiteX1" fmla="*/ 518351 w 740538"/>
              <a:gd name="connsiteY1" fmla="*/ 676487 h 709824"/>
              <a:gd name="connsiteX2" fmla="*/ 485014 w 740538"/>
              <a:gd name="connsiteY2" fmla="*/ 709824 h 709824"/>
              <a:gd name="connsiteX3" fmla="*/ 451676 w 740538"/>
              <a:gd name="connsiteY3" fmla="*/ 676487 h 709824"/>
              <a:gd name="connsiteX4" fmla="*/ 485014 w 740538"/>
              <a:gd name="connsiteY4" fmla="*/ 643149 h 709824"/>
              <a:gd name="connsiteX5" fmla="*/ 323089 w 740538"/>
              <a:gd name="connsiteY5" fmla="*/ 643149 h 709824"/>
              <a:gd name="connsiteX6" fmla="*/ 337376 w 740538"/>
              <a:gd name="connsiteY6" fmla="*/ 657437 h 709824"/>
              <a:gd name="connsiteX7" fmla="*/ 323089 w 740538"/>
              <a:gd name="connsiteY7" fmla="*/ 671724 h 709824"/>
              <a:gd name="connsiteX8" fmla="*/ 308801 w 740538"/>
              <a:gd name="connsiteY8" fmla="*/ 657437 h 709824"/>
              <a:gd name="connsiteX9" fmla="*/ 323089 w 740538"/>
              <a:gd name="connsiteY9" fmla="*/ 643149 h 709824"/>
              <a:gd name="connsiteX10" fmla="*/ 70676 w 740538"/>
              <a:gd name="connsiteY10" fmla="*/ 519324 h 709824"/>
              <a:gd name="connsiteX11" fmla="*/ 89726 w 740538"/>
              <a:gd name="connsiteY11" fmla="*/ 538374 h 709824"/>
              <a:gd name="connsiteX12" fmla="*/ 70676 w 740538"/>
              <a:gd name="connsiteY12" fmla="*/ 557424 h 709824"/>
              <a:gd name="connsiteX13" fmla="*/ 51626 w 740538"/>
              <a:gd name="connsiteY13" fmla="*/ 538374 h 709824"/>
              <a:gd name="connsiteX14" fmla="*/ 70676 w 740538"/>
              <a:gd name="connsiteY14" fmla="*/ 519324 h 709824"/>
              <a:gd name="connsiteX15" fmla="*/ 632651 w 740538"/>
              <a:gd name="connsiteY15" fmla="*/ 357399 h 709824"/>
              <a:gd name="connsiteX16" fmla="*/ 651701 w 740538"/>
              <a:gd name="connsiteY16" fmla="*/ 376449 h 709824"/>
              <a:gd name="connsiteX17" fmla="*/ 632651 w 740538"/>
              <a:gd name="connsiteY17" fmla="*/ 395499 h 709824"/>
              <a:gd name="connsiteX18" fmla="*/ 613601 w 740538"/>
              <a:gd name="connsiteY18" fmla="*/ 376449 h 709824"/>
              <a:gd name="connsiteX19" fmla="*/ 632651 w 740538"/>
              <a:gd name="connsiteY19" fmla="*/ 357399 h 709824"/>
              <a:gd name="connsiteX20" fmla="*/ 49625 w 740538"/>
              <a:gd name="connsiteY20" fmla="*/ 176424 h 709824"/>
              <a:gd name="connsiteX21" fmla="*/ 99251 w 740538"/>
              <a:gd name="connsiteY21" fmla="*/ 226049 h 709824"/>
              <a:gd name="connsiteX22" fmla="*/ 49625 w 740538"/>
              <a:gd name="connsiteY22" fmla="*/ 275674 h 709824"/>
              <a:gd name="connsiteX23" fmla="*/ 0 w 740538"/>
              <a:gd name="connsiteY23" fmla="*/ 226049 h 709824"/>
              <a:gd name="connsiteX24" fmla="*/ 49625 w 740538"/>
              <a:gd name="connsiteY24" fmla="*/ 176424 h 709824"/>
              <a:gd name="connsiteX25" fmla="*/ 365951 w 740538"/>
              <a:gd name="connsiteY25" fmla="*/ 43074 h 709824"/>
              <a:gd name="connsiteX26" fmla="*/ 404051 w 740538"/>
              <a:gd name="connsiteY26" fmla="*/ 81174 h 709824"/>
              <a:gd name="connsiteX27" fmla="*/ 365951 w 740538"/>
              <a:gd name="connsiteY27" fmla="*/ 119274 h 709824"/>
              <a:gd name="connsiteX28" fmla="*/ 327851 w 740538"/>
              <a:gd name="connsiteY28" fmla="*/ 81174 h 709824"/>
              <a:gd name="connsiteX29" fmla="*/ 365951 w 740538"/>
              <a:gd name="connsiteY29" fmla="*/ 43074 h 709824"/>
              <a:gd name="connsiteX30" fmla="*/ 147136 w 740538"/>
              <a:gd name="connsiteY30" fmla="*/ 449 h 709824"/>
              <a:gd name="connsiteX31" fmla="*/ 223457 w 740538"/>
              <a:gd name="connsiteY31" fmla="*/ 39930 h 709824"/>
              <a:gd name="connsiteX32" fmla="*/ 281750 w 740538"/>
              <a:gd name="connsiteY32" fmla="*/ 196045 h 709824"/>
              <a:gd name="connsiteX33" fmla="*/ 330803 w 740538"/>
              <a:gd name="connsiteY33" fmla="*/ 232526 h 709824"/>
              <a:gd name="connsiteX34" fmla="*/ 436626 w 740538"/>
              <a:gd name="connsiteY34" fmla="*/ 157564 h 709824"/>
              <a:gd name="connsiteX35" fmla="*/ 473202 w 740538"/>
              <a:gd name="connsiteY35" fmla="*/ 109082 h 709824"/>
              <a:gd name="connsiteX36" fmla="*/ 475543 w 740538"/>
              <a:gd name="connsiteY36" fmla="*/ 106740 h 709824"/>
              <a:gd name="connsiteX37" fmla="*/ 610227 w 740538"/>
              <a:gd name="connsiteY37" fmla="*/ 109082 h 709824"/>
              <a:gd name="connsiteX38" fmla="*/ 607886 w 740538"/>
              <a:gd name="connsiteY38" fmla="*/ 243765 h 709824"/>
              <a:gd name="connsiteX39" fmla="*/ 494157 w 740538"/>
              <a:gd name="connsiteY39" fmla="*/ 316155 h 709824"/>
              <a:gd name="connsiteX40" fmla="*/ 464249 w 740538"/>
              <a:gd name="connsiteY40" fmla="*/ 371686 h 709824"/>
              <a:gd name="connsiteX41" fmla="*/ 503682 w 740538"/>
              <a:gd name="connsiteY41" fmla="*/ 413501 h 709824"/>
              <a:gd name="connsiteX42" fmla="*/ 697516 w 740538"/>
              <a:gd name="connsiteY42" fmla="*/ 487224 h 709824"/>
              <a:gd name="connsiteX43" fmla="*/ 697135 w 740538"/>
              <a:gd name="connsiteY43" fmla="*/ 487224 h 709824"/>
              <a:gd name="connsiteX44" fmla="*/ 700953 w 740538"/>
              <a:gd name="connsiteY44" fmla="*/ 489238 h 709824"/>
              <a:gd name="connsiteX45" fmla="*/ 730517 w 740538"/>
              <a:gd name="connsiteY45" fmla="*/ 595105 h 709824"/>
              <a:gd name="connsiteX46" fmla="*/ 624650 w 740538"/>
              <a:gd name="connsiteY46" fmla="*/ 624670 h 709824"/>
              <a:gd name="connsiteX47" fmla="*/ 449580 w 740538"/>
              <a:gd name="connsiteY47" fmla="*/ 476747 h 709824"/>
              <a:gd name="connsiteX48" fmla="*/ 421005 w 740538"/>
              <a:gd name="connsiteY48" fmla="*/ 473794 h 709824"/>
              <a:gd name="connsiteX49" fmla="*/ 416243 w 740538"/>
              <a:gd name="connsiteY49" fmla="*/ 503607 h 709824"/>
              <a:gd name="connsiteX50" fmla="*/ 422910 w 740538"/>
              <a:gd name="connsiteY50" fmla="*/ 515894 h 709824"/>
              <a:gd name="connsiteX51" fmla="*/ 401841 w 740538"/>
              <a:gd name="connsiteY51" fmla="*/ 563623 h 709824"/>
              <a:gd name="connsiteX52" fmla="*/ 346710 w 740538"/>
              <a:gd name="connsiteY52" fmla="*/ 545422 h 709824"/>
              <a:gd name="connsiteX53" fmla="*/ 338900 w 740538"/>
              <a:gd name="connsiteY53" fmla="*/ 521895 h 709824"/>
              <a:gd name="connsiteX54" fmla="*/ 337536 w 740538"/>
              <a:gd name="connsiteY54" fmla="*/ 517992 h 709824"/>
              <a:gd name="connsiteX55" fmla="*/ 295466 w 740538"/>
              <a:gd name="connsiteY55" fmla="*/ 500940 h 709824"/>
              <a:gd name="connsiteX56" fmla="*/ 277844 w 740538"/>
              <a:gd name="connsiteY56" fmla="*/ 519990 h 709824"/>
              <a:gd name="connsiteX57" fmla="*/ 237173 w 740538"/>
              <a:gd name="connsiteY57" fmla="*/ 624765 h 709824"/>
              <a:gd name="connsiteX58" fmla="*/ 178596 w 740538"/>
              <a:gd name="connsiteY58" fmla="*/ 640500 h 709824"/>
              <a:gd name="connsiteX59" fmla="*/ 159353 w 740538"/>
              <a:gd name="connsiteY59" fmla="*/ 579902 h 709824"/>
              <a:gd name="connsiteX60" fmla="*/ 181166 w 740538"/>
              <a:gd name="connsiteY60" fmla="*/ 541802 h 709824"/>
              <a:gd name="connsiteX61" fmla="*/ 190691 w 740538"/>
              <a:gd name="connsiteY61" fmla="*/ 481128 h 709824"/>
              <a:gd name="connsiteX62" fmla="*/ 133541 w 740538"/>
              <a:gd name="connsiteY62" fmla="*/ 450077 h 709824"/>
              <a:gd name="connsiteX63" fmla="*/ 72390 w 740538"/>
              <a:gd name="connsiteY63" fmla="*/ 455696 h 709824"/>
              <a:gd name="connsiteX64" fmla="*/ 13716 w 740538"/>
              <a:gd name="connsiteY64" fmla="*/ 397022 h 709824"/>
              <a:gd name="connsiteX65" fmla="*/ 72390 w 740538"/>
              <a:gd name="connsiteY65" fmla="*/ 338348 h 709824"/>
              <a:gd name="connsiteX66" fmla="*/ 93345 w 740538"/>
              <a:gd name="connsiteY66" fmla="*/ 339587 h 709824"/>
              <a:gd name="connsiteX67" fmla="*/ 180689 w 740538"/>
              <a:gd name="connsiteY67" fmla="*/ 274436 h 709824"/>
              <a:gd name="connsiteX68" fmla="*/ 157544 w 740538"/>
              <a:gd name="connsiteY68" fmla="*/ 199760 h 709824"/>
              <a:gd name="connsiteX69" fmla="*/ 87630 w 740538"/>
              <a:gd name="connsiteY69" fmla="*/ 115559 h 709824"/>
              <a:gd name="connsiteX70" fmla="*/ 117729 w 740538"/>
              <a:gd name="connsiteY70" fmla="*/ 9831 h 709824"/>
              <a:gd name="connsiteX71" fmla="*/ 147136 w 740538"/>
              <a:gd name="connsiteY71" fmla="*/ 449 h 709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740538" h="709824">
                <a:moveTo>
                  <a:pt x="485014" y="643149"/>
                </a:moveTo>
                <a:cubicBezTo>
                  <a:pt x="503425" y="643149"/>
                  <a:pt x="518351" y="658075"/>
                  <a:pt x="518351" y="676487"/>
                </a:cubicBezTo>
                <a:cubicBezTo>
                  <a:pt x="518351" y="694898"/>
                  <a:pt x="503425" y="709824"/>
                  <a:pt x="485014" y="709824"/>
                </a:cubicBezTo>
                <a:cubicBezTo>
                  <a:pt x="466602" y="709824"/>
                  <a:pt x="451676" y="694898"/>
                  <a:pt x="451676" y="676487"/>
                </a:cubicBezTo>
                <a:cubicBezTo>
                  <a:pt x="451676" y="658075"/>
                  <a:pt x="466602" y="643149"/>
                  <a:pt x="485014" y="643149"/>
                </a:cubicBezTo>
                <a:close/>
                <a:moveTo>
                  <a:pt x="323089" y="643149"/>
                </a:moveTo>
                <a:cubicBezTo>
                  <a:pt x="330979" y="643149"/>
                  <a:pt x="337376" y="649546"/>
                  <a:pt x="337376" y="657437"/>
                </a:cubicBezTo>
                <a:cubicBezTo>
                  <a:pt x="337376" y="665327"/>
                  <a:pt x="330979" y="671724"/>
                  <a:pt x="323089" y="671724"/>
                </a:cubicBezTo>
                <a:cubicBezTo>
                  <a:pt x="315198" y="671724"/>
                  <a:pt x="308801" y="665327"/>
                  <a:pt x="308801" y="657437"/>
                </a:cubicBezTo>
                <a:cubicBezTo>
                  <a:pt x="308801" y="649546"/>
                  <a:pt x="315198" y="643149"/>
                  <a:pt x="323089" y="643149"/>
                </a:cubicBezTo>
                <a:close/>
                <a:moveTo>
                  <a:pt x="70676" y="519324"/>
                </a:moveTo>
                <a:cubicBezTo>
                  <a:pt x="81197" y="519324"/>
                  <a:pt x="89726" y="527853"/>
                  <a:pt x="89726" y="538374"/>
                </a:cubicBezTo>
                <a:cubicBezTo>
                  <a:pt x="89726" y="548895"/>
                  <a:pt x="81197" y="557424"/>
                  <a:pt x="70676" y="557424"/>
                </a:cubicBezTo>
                <a:cubicBezTo>
                  <a:pt x="60155" y="557424"/>
                  <a:pt x="51626" y="548895"/>
                  <a:pt x="51626" y="538374"/>
                </a:cubicBezTo>
                <a:cubicBezTo>
                  <a:pt x="51626" y="527853"/>
                  <a:pt x="60155" y="519324"/>
                  <a:pt x="70676" y="519324"/>
                </a:cubicBezTo>
                <a:close/>
                <a:moveTo>
                  <a:pt x="632651" y="357399"/>
                </a:moveTo>
                <a:cubicBezTo>
                  <a:pt x="643172" y="357399"/>
                  <a:pt x="651701" y="365928"/>
                  <a:pt x="651701" y="376449"/>
                </a:cubicBezTo>
                <a:cubicBezTo>
                  <a:pt x="651701" y="386970"/>
                  <a:pt x="643172" y="395499"/>
                  <a:pt x="632651" y="395499"/>
                </a:cubicBezTo>
                <a:cubicBezTo>
                  <a:pt x="622130" y="395499"/>
                  <a:pt x="613601" y="386970"/>
                  <a:pt x="613601" y="376449"/>
                </a:cubicBezTo>
                <a:cubicBezTo>
                  <a:pt x="613601" y="365928"/>
                  <a:pt x="622130" y="357399"/>
                  <a:pt x="632651" y="357399"/>
                </a:cubicBezTo>
                <a:close/>
                <a:moveTo>
                  <a:pt x="49625" y="176424"/>
                </a:moveTo>
                <a:cubicBezTo>
                  <a:pt x="77033" y="176424"/>
                  <a:pt x="99251" y="198642"/>
                  <a:pt x="99251" y="226049"/>
                </a:cubicBezTo>
                <a:cubicBezTo>
                  <a:pt x="99251" y="253457"/>
                  <a:pt x="77033" y="275674"/>
                  <a:pt x="49625" y="275674"/>
                </a:cubicBezTo>
                <a:cubicBezTo>
                  <a:pt x="22218" y="275674"/>
                  <a:pt x="0" y="253457"/>
                  <a:pt x="0" y="226049"/>
                </a:cubicBezTo>
                <a:cubicBezTo>
                  <a:pt x="0" y="198642"/>
                  <a:pt x="22218" y="176424"/>
                  <a:pt x="49625" y="176424"/>
                </a:cubicBezTo>
                <a:close/>
                <a:moveTo>
                  <a:pt x="365951" y="43074"/>
                </a:moveTo>
                <a:cubicBezTo>
                  <a:pt x="386993" y="43074"/>
                  <a:pt x="404051" y="60132"/>
                  <a:pt x="404051" y="81174"/>
                </a:cubicBezTo>
                <a:cubicBezTo>
                  <a:pt x="404051" y="102216"/>
                  <a:pt x="386993" y="119274"/>
                  <a:pt x="365951" y="119274"/>
                </a:cubicBezTo>
                <a:cubicBezTo>
                  <a:pt x="344909" y="119274"/>
                  <a:pt x="327851" y="102216"/>
                  <a:pt x="327851" y="81174"/>
                </a:cubicBezTo>
                <a:cubicBezTo>
                  <a:pt x="327851" y="60132"/>
                  <a:pt x="344909" y="43074"/>
                  <a:pt x="365951" y="43074"/>
                </a:cubicBezTo>
                <a:close/>
                <a:moveTo>
                  <a:pt x="147136" y="449"/>
                </a:moveTo>
                <a:cubicBezTo>
                  <a:pt x="177251" y="-2813"/>
                  <a:pt x="207793" y="11800"/>
                  <a:pt x="223457" y="39930"/>
                </a:cubicBezTo>
                <a:cubicBezTo>
                  <a:pt x="234125" y="59837"/>
                  <a:pt x="259937" y="134894"/>
                  <a:pt x="281750" y="196045"/>
                </a:cubicBezTo>
                <a:cubicBezTo>
                  <a:pt x="288748" y="217350"/>
                  <a:pt x="308385" y="231954"/>
                  <a:pt x="330803" y="232526"/>
                </a:cubicBezTo>
                <a:cubicBezTo>
                  <a:pt x="369094" y="232526"/>
                  <a:pt x="382619" y="225287"/>
                  <a:pt x="436626" y="157564"/>
                </a:cubicBezTo>
                <a:cubicBezTo>
                  <a:pt x="452247" y="137657"/>
                  <a:pt x="463677" y="118607"/>
                  <a:pt x="473202" y="109082"/>
                </a:cubicBezTo>
                <a:cubicBezTo>
                  <a:pt x="473969" y="108288"/>
                  <a:pt x="474749" y="107507"/>
                  <a:pt x="475543" y="106740"/>
                </a:cubicBezTo>
                <a:cubicBezTo>
                  <a:pt x="513381" y="70195"/>
                  <a:pt x="573681" y="71244"/>
                  <a:pt x="610227" y="109082"/>
                </a:cubicBezTo>
                <a:cubicBezTo>
                  <a:pt x="646771" y="146920"/>
                  <a:pt x="645724" y="207220"/>
                  <a:pt x="607886" y="243765"/>
                </a:cubicBezTo>
                <a:cubicBezTo>
                  <a:pt x="588836" y="262815"/>
                  <a:pt x="541782" y="274055"/>
                  <a:pt x="494157" y="316155"/>
                </a:cubicBezTo>
                <a:cubicBezTo>
                  <a:pt x="476726" y="331395"/>
                  <a:pt x="460343" y="348064"/>
                  <a:pt x="464249" y="371686"/>
                </a:cubicBezTo>
                <a:cubicBezTo>
                  <a:pt x="467582" y="392069"/>
                  <a:pt x="484632" y="405976"/>
                  <a:pt x="503682" y="413501"/>
                </a:cubicBezTo>
                <a:cubicBezTo>
                  <a:pt x="581406" y="443695"/>
                  <a:pt x="673894" y="474842"/>
                  <a:pt x="697516" y="487224"/>
                </a:cubicBezTo>
                <a:lnTo>
                  <a:pt x="697135" y="487224"/>
                </a:lnTo>
                <a:cubicBezTo>
                  <a:pt x="698426" y="487859"/>
                  <a:pt x="699699" y="488531"/>
                  <a:pt x="700953" y="489238"/>
                </a:cubicBezTo>
                <a:cubicBezTo>
                  <a:pt x="738351" y="510309"/>
                  <a:pt x="751588" y="557707"/>
                  <a:pt x="730517" y="595105"/>
                </a:cubicBezTo>
                <a:cubicBezTo>
                  <a:pt x="709447" y="632504"/>
                  <a:pt x="662048" y="645740"/>
                  <a:pt x="624650" y="624670"/>
                </a:cubicBezTo>
                <a:cubicBezTo>
                  <a:pt x="599408" y="611240"/>
                  <a:pt x="517779" y="535421"/>
                  <a:pt x="449580" y="476747"/>
                </a:cubicBezTo>
                <a:cubicBezTo>
                  <a:pt x="441991" y="469047"/>
                  <a:pt x="430008" y="467808"/>
                  <a:pt x="421005" y="473794"/>
                </a:cubicBezTo>
                <a:cubicBezTo>
                  <a:pt x="411904" y="480980"/>
                  <a:pt x="409833" y="493944"/>
                  <a:pt x="416243" y="503607"/>
                </a:cubicBezTo>
                <a:cubicBezTo>
                  <a:pt x="418785" y="507521"/>
                  <a:pt x="421015" y="511629"/>
                  <a:pt x="422910" y="515894"/>
                </a:cubicBezTo>
                <a:cubicBezTo>
                  <a:pt x="428199" y="534795"/>
                  <a:pt x="419371" y="554796"/>
                  <a:pt x="401841" y="563623"/>
                </a:cubicBezTo>
                <a:cubicBezTo>
                  <a:pt x="381591" y="573822"/>
                  <a:pt x="356907" y="565672"/>
                  <a:pt x="346710" y="545422"/>
                </a:cubicBezTo>
                <a:cubicBezTo>
                  <a:pt x="344805" y="540945"/>
                  <a:pt x="341948" y="532182"/>
                  <a:pt x="338900" y="521895"/>
                </a:cubicBezTo>
                <a:cubicBezTo>
                  <a:pt x="338530" y="520566"/>
                  <a:pt x="338075" y="519262"/>
                  <a:pt x="337536" y="517992"/>
                </a:cubicBezTo>
                <a:cubicBezTo>
                  <a:pt x="330628" y="501665"/>
                  <a:pt x="311791" y="494031"/>
                  <a:pt x="295466" y="500940"/>
                </a:cubicBezTo>
                <a:cubicBezTo>
                  <a:pt x="287466" y="504930"/>
                  <a:pt x="281200" y="511704"/>
                  <a:pt x="277844" y="519990"/>
                </a:cubicBezTo>
                <a:cubicBezTo>
                  <a:pt x="251174" y="573425"/>
                  <a:pt x="244412" y="612192"/>
                  <a:pt x="237173" y="624765"/>
                </a:cubicBezTo>
                <a:cubicBezTo>
                  <a:pt x="224659" y="644375"/>
                  <a:pt x="199252" y="651200"/>
                  <a:pt x="178596" y="640500"/>
                </a:cubicBezTo>
                <a:cubicBezTo>
                  <a:pt x="156548" y="629081"/>
                  <a:pt x="147933" y="601950"/>
                  <a:pt x="159353" y="579902"/>
                </a:cubicBezTo>
                <a:cubicBezTo>
                  <a:pt x="167601" y="567787"/>
                  <a:pt x="174893" y="555049"/>
                  <a:pt x="181166" y="541802"/>
                </a:cubicBezTo>
                <a:cubicBezTo>
                  <a:pt x="190691" y="521419"/>
                  <a:pt x="200216" y="501416"/>
                  <a:pt x="190691" y="481128"/>
                </a:cubicBezTo>
                <a:cubicBezTo>
                  <a:pt x="180444" y="459428"/>
                  <a:pt x="157322" y="446866"/>
                  <a:pt x="133541" y="450077"/>
                </a:cubicBezTo>
                <a:cubicBezTo>
                  <a:pt x="104585" y="453696"/>
                  <a:pt x="81343" y="455696"/>
                  <a:pt x="72390" y="455696"/>
                </a:cubicBezTo>
                <a:cubicBezTo>
                  <a:pt x="39985" y="455696"/>
                  <a:pt x="13716" y="429427"/>
                  <a:pt x="13716" y="397022"/>
                </a:cubicBezTo>
                <a:cubicBezTo>
                  <a:pt x="13716" y="364617"/>
                  <a:pt x="39985" y="338348"/>
                  <a:pt x="72390" y="338348"/>
                </a:cubicBezTo>
                <a:cubicBezTo>
                  <a:pt x="76581" y="338348"/>
                  <a:pt x="83820" y="338825"/>
                  <a:pt x="93345" y="339587"/>
                </a:cubicBezTo>
                <a:cubicBezTo>
                  <a:pt x="134815" y="343324"/>
                  <a:pt x="172452" y="315251"/>
                  <a:pt x="180689" y="274436"/>
                </a:cubicBezTo>
                <a:cubicBezTo>
                  <a:pt x="185664" y="247255"/>
                  <a:pt x="177019" y="219361"/>
                  <a:pt x="157544" y="199760"/>
                </a:cubicBezTo>
                <a:cubicBezTo>
                  <a:pt x="131579" y="174013"/>
                  <a:pt x="108166" y="145814"/>
                  <a:pt x="87630" y="115559"/>
                </a:cubicBezTo>
                <a:cubicBezTo>
                  <a:pt x="66745" y="78051"/>
                  <a:pt x="80221" y="30716"/>
                  <a:pt x="117729" y="9831"/>
                </a:cubicBezTo>
                <a:cubicBezTo>
                  <a:pt x="127106" y="4610"/>
                  <a:pt x="137097" y="1536"/>
                  <a:pt x="147136" y="449"/>
                </a:cubicBez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51D47B-C2E7-488E-9748-AABC9F3A162E}"/>
              </a:ext>
            </a:extLst>
          </p:cNvPr>
          <p:cNvSpPr txBox="1"/>
          <p:nvPr/>
        </p:nvSpPr>
        <p:spPr>
          <a:xfrm>
            <a:off x="392399" y="8358902"/>
            <a:ext cx="4403316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 spatial grid tracking trader positions and strategy at each time step.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3F8AEB6-44BE-4D04-9EF3-24FF2D14C796}"/>
              </a:ext>
            </a:extLst>
          </p:cNvPr>
          <p:cNvSpPr txBox="1"/>
          <p:nvPr/>
        </p:nvSpPr>
        <p:spPr>
          <a:xfrm>
            <a:off x="7135824" y="5228141"/>
            <a:ext cx="4006441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An order book displaying active orders after matching at each time step.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C6CC32-CE0A-4114-BE93-1B578C5EDC70}"/>
              </a:ext>
            </a:extLst>
          </p:cNvPr>
          <p:cNvSpPr txBox="1"/>
          <p:nvPr/>
        </p:nvSpPr>
        <p:spPr>
          <a:xfrm>
            <a:off x="13857550" y="8358902"/>
            <a:ext cx="3624907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Sliders to assign initial properties of the simulation.</a:t>
            </a:r>
          </a:p>
        </p:txBody>
      </p:sp>
      <p:pic>
        <p:nvPicPr>
          <p:cNvPr id="9" name="Picture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ACF75E9-22A0-8F76-0C7A-19C45CB4AD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9333" y="3331029"/>
            <a:ext cx="4824876" cy="3711800"/>
          </a:xfrm>
          <a:prstGeom prst="rect">
            <a:avLst/>
          </a:prstGeom>
        </p:spPr>
      </p:pic>
      <p:grpSp>
        <p:nvGrpSpPr>
          <p:cNvPr id="12" name="Graphic 195" descr="Gears">
            <a:extLst>
              <a:ext uri="{FF2B5EF4-FFF2-40B4-BE49-F238E27FC236}">
                <a16:creationId xmlns:a16="http://schemas.microsoft.com/office/drawing/2014/main" id="{39759EA2-139C-0B82-B827-BA76926579F1}"/>
              </a:ext>
            </a:extLst>
          </p:cNvPr>
          <p:cNvGrpSpPr>
            <a:grpSpLocks noChangeAspect="1"/>
          </p:cNvGrpSpPr>
          <p:nvPr/>
        </p:nvGrpSpPr>
        <p:grpSpPr>
          <a:xfrm>
            <a:off x="15095617" y="7358035"/>
            <a:ext cx="717705" cy="868516"/>
            <a:chOff x="6085484" y="3352762"/>
            <a:chExt cx="621029" cy="751522"/>
          </a:xfrm>
          <a:solidFill>
            <a:srgbClr val="A70F2E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F323B43-C8EF-9867-FC98-A38B93C69F08}"/>
                </a:ext>
              </a:extLst>
            </p:cNvPr>
            <p:cNvSpPr/>
            <p:nvPr/>
          </p:nvSpPr>
          <p:spPr>
            <a:xfrm>
              <a:off x="6300750" y="3352762"/>
              <a:ext cx="405764" cy="404812"/>
            </a:xfrm>
            <a:custGeom>
              <a:avLst/>
              <a:gdLst>
                <a:gd name="connsiteX0" fmla="*/ 202883 w 405764"/>
                <a:gd name="connsiteY0" fmla="*/ 274320 h 404812"/>
                <a:gd name="connsiteX1" fmla="*/ 131445 w 405764"/>
                <a:gd name="connsiteY1" fmla="*/ 202883 h 404812"/>
                <a:gd name="connsiteX2" fmla="*/ 202883 w 405764"/>
                <a:gd name="connsiteY2" fmla="*/ 131445 h 404812"/>
                <a:gd name="connsiteX3" fmla="*/ 274320 w 405764"/>
                <a:gd name="connsiteY3" fmla="*/ 202883 h 404812"/>
                <a:gd name="connsiteX4" fmla="*/ 202883 w 405764"/>
                <a:gd name="connsiteY4" fmla="*/ 274320 h 404812"/>
                <a:gd name="connsiteX5" fmla="*/ 363855 w 405764"/>
                <a:gd name="connsiteY5" fmla="*/ 158115 h 404812"/>
                <a:gd name="connsiteX6" fmla="*/ 348615 w 405764"/>
                <a:gd name="connsiteY6" fmla="*/ 120968 h 404812"/>
                <a:gd name="connsiteX7" fmla="*/ 363855 w 405764"/>
                <a:gd name="connsiteY7" fmla="*/ 76200 h 404812"/>
                <a:gd name="connsiteX8" fmla="*/ 329565 w 405764"/>
                <a:gd name="connsiteY8" fmla="*/ 41910 h 404812"/>
                <a:gd name="connsiteX9" fmla="*/ 284798 w 405764"/>
                <a:gd name="connsiteY9" fmla="*/ 57150 h 404812"/>
                <a:gd name="connsiteX10" fmla="*/ 247650 w 405764"/>
                <a:gd name="connsiteY10" fmla="*/ 41910 h 404812"/>
                <a:gd name="connsiteX11" fmla="*/ 226695 w 405764"/>
                <a:gd name="connsiteY11" fmla="*/ 0 h 404812"/>
                <a:gd name="connsiteX12" fmla="*/ 179070 w 405764"/>
                <a:gd name="connsiteY12" fmla="*/ 0 h 404812"/>
                <a:gd name="connsiteX13" fmla="*/ 158115 w 405764"/>
                <a:gd name="connsiteY13" fmla="*/ 41910 h 404812"/>
                <a:gd name="connsiteX14" fmla="*/ 120968 w 405764"/>
                <a:gd name="connsiteY14" fmla="*/ 57150 h 404812"/>
                <a:gd name="connsiteX15" fmla="*/ 76200 w 405764"/>
                <a:gd name="connsiteY15" fmla="*/ 41910 h 404812"/>
                <a:gd name="connsiteX16" fmla="*/ 41910 w 405764"/>
                <a:gd name="connsiteY16" fmla="*/ 76200 h 404812"/>
                <a:gd name="connsiteX17" fmla="*/ 57150 w 405764"/>
                <a:gd name="connsiteY17" fmla="*/ 120968 h 404812"/>
                <a:gd name="connsiteX18" fmla="*/ 41910 w 405764"/>
                <a:gd name="connsiteY18" fmla="*/ 158115 h 404812"/>
                <a:gd name="connsiteX19" fmla="*/ 0 w 405764"/>
                <a:gd name="connsiteY19" fmla="*/ 179070 h 404812"/>
                <a:gd name="connsiteX20" fmla="*/ 0 w 405764"/>
                <a:gd name="connsiteY20" fmla="*/ 226695 h 404812"/>
                <a:gd name="connsiteX21" fmla="*/ 41910 w 405764"/>
                <a:gd name="connsiteY21" fmla="*/ 247650 h 404812"/>
                <a:gd name="connsiteX22" fmla="*/ 57150 w 405764"/>
                <a:gd name="connsiteY22" fmla="*/ 284798 h 404812"/>
                <a:gd name="connsiteX23" fmla="*/ 41910 w 405764"/>
                <a:gd name="connsiteY23" fmla="*/ 329565 h 404812"/>
                <a:gd name="connsiteX24" fmla="*/ 75248 w 405764"/>
                <a:gd name="connsiteY24" fmla="*/ 362903 h 404812"/>
                <a:gd name="connsiteX25" fmla="*/ 120015 w 405764"/>
                <a:gd name="connsiteY25" fmla="*/ 347663 h 404812"/>
                <a:gd name="connsiteX26" fmla="*/ 157163 w 405764"/>
                <a:gd name="connsiteY26" fmla="*/ 362903 h 404812"/>
                <a:gd name="connsiteX27" fmla="*/ 178118 w 405764"/>
                <a:gd name="connsiteY27" fmla="*/ 404813 h 404812"/>
                <a:gd name="connsiteX28" fmla="*/ 225743 w 405764"/>
                <a:gd name="connsiteY28" fmla="*/ 404813 h 404812"/>
                <a:gd name="connsiteX29" fmla="*/ 246698 w 405764"/>
                <a:gd name="connsiteY29" fmla="*/ 362903 h 404812"/>
                <a:gd name="connsiteX30" fmla="*/ 283845 w 405764"/>
                <a:gd name="connsiteY30" fmla="*/ 347663 h 404812"/>
                <a:gd name="connsiteX31" fmla="*/ 328613 w 405764"/>
                <a:gd name="connsiteY31" fmla="*/ 362903 h 404812"/>
                <a:gd name="connsiteX32" fmla="*/ 362903 w 405764"/>
                <a:gd name="connsiteY32" fmla="*/ 329565 h 404812"/>
                <a:gd name="connsiteX33" fmla="*/ 347663 w 405764"/>
                <a:gd name="connsiteY33" fmla="*/ 284798 h 404812"/>
                <a:gd name="connsiteX34" fmla="*/ 363855 w 405764"/>
                <a:gd name="connsiteY34" fmla="*/ 247650 h 404812"/>
                <a:gd name="connsiteX35" fmla="*/ 405765 w 405764"/>
                <a:gd name="connsiteY35" fmla="*/ 226695 h 404812"/>
                <a:gd name="connsiteX36" fmla="*/ 405765 w 405764"/>
                <a:gd name="connsiteY36" fmla="*/ 179070 h 404812"/>
                <a:gd name="connsiteX37" fmla="*/ 363855 w 405764"/>
                <a:gd name="connsiteY37" fmla="*/ 158115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05764" h="404812">
                  <a:moveTo>
                    <a:pt x="202883" y="274320"/>
                  </a:moveTo>
                  <a:cubicBezTo>
                    <a:pt x="162877" y="274320"/>
                    <a:pt x="131445" y="241935"/>
                    <a:pt x="131445" y="202883"/>
                  </a:cubicBezTo>
                  <a:cubicBezTo>
                    <a:pt x="131445" y="163830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3"/>
                  </a:cubicBezTo>
                  <a:cubicBezTo>
                    <a:pt x="274320" y="241935"/>
                    <a:pt x="241935" y="274320"/>
                    <a:pt x="202883" y="274320"/>
                  </a:cubicBezTo>
                  <a:close/>
                  <a:moveTo>
                    <a:pt x="363855" y="158115"/>
                  </a:moveTo>
                  <a:cubicBezTo>
                    <a:pt x="360045" y="144780"/>
                    <a:pt x="355283" y="132398"/>
                    <a:pt x="348615" y="120968"/>
                  </a:cubicBez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7" y="50483"/>
                    <a:pt x="260985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3"/>
                    <a:pt x="120968" y="57150"/>
                  </a:cubicBezTo>
                  <a:lnTo>
                    <a:pt x="76200" y="41910"/>
                  </a:lnTo>
                  <a:lnTo>
                    <a:pt x="41910" y="76200"/>
                  </a:lnTo>
                  <a:lnTo>
                    <a:pt x="57150" y="120968"/>
                  </a:lnTo>
                  <a:cubicBezTo>
                    <a:pt x="50482" y="132398"/>
                    <a:pt x="45720" y="144780"/>
                    <a:pt x="41910" y="158115"/>
                  </a:cubicBezTo>
                  <a:lnTo>
                    <a:pt x="0" y="179070"/>
                  </a:lnTo>
                  <a:lnTo>
                    <a:pt x="0" y="226695"/>
                  </a:lnTo>
                  <a:lnTo>
                    <a:pt x="41910" y="247650"/>
                  </a:lnTo>
                  <a:cubicBezTo>
                    <a:pt x="45720" y="260985"/>
                    <a:pt x="50482" y="273368"/>
                    <a:pt x="57150" y="284798"/>
                  </a:cubicBezTo>
                  <a:lnTo>
                    <a:pt x="41910" y="329565"/>
                  </a:lnTo>
                  <a:lnTo>
                    <a:pt x="75248" y="362903"/>
                  </a:lnTo>
                  <a:lnTo>
                    <a:pt x="120015" y="347663"/>
                  </a:lnTo>
                  <a:cubicBezTo>
                    <a:pt x="131445" y="354330"/>
                    <a:pt x="143827" y="359093"/>
                    <a:pt x="157163" y="362903"/>
                  </a:cubicBezTo>
                  <a:lnTo>
                    <a:pt x="178118" y="404813"/>
                  </a:lnTo>
                  <a:lnTo>
                    <a:pt x="225743" y="404813"/>
                  </a:lnTo>
                  <a:lnTo>
                    <a:pt x="246698" y="362903"/>
                  </a:lnTo>
                  <a:cubicBezTo>
                    <a:pt x="260033" y="359093"/>
                    <a:pt x="272415" y="354330"/>
                    <a:pt x="283845" y="347663"/>
                  </a:cubicBezTo>
                  <a:lnTo>
                    <a:pt x="328613" y="362903"/>
                  </a:lnTo>
                  <a:lnTo>
                    <a:pt x="362903" y="329565"/>
                  </a:lnTo>
                  <a:lnTo>
                    <a:pt x="347663" y="284798"/>
                  </a:lnTo>
                  <a:cubicBezTo>
                    <a:pt x="354330" y="273368"/>
                    <a:pt x="360045" y="260033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>
                <a:solidFill>
                  <a:srgbClr val="A70F2E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B76D10-206A-CBBF-207B-2D25CAFCDD4A}"/>
                </a:ext>
              </a:extLst>
            </p:cNvPr>
            <p:cNvSpPr/>
            <p:nvPr/>
          </p:nvSpPr>
          <p:spPr>
            <a:xfrm>
              <a:off x="6085484" y="3699472"/>
              <a:ext cx="405765" cy="404812"/>
            </a:xfrm>
            <a:custGeom>
              <a:avLst/>
              <a:gdLst>
                <a:gd name="connsiteX0" fmla="*/ 202883 w 405765"/>
                <a:gd name="connsiteY0" fmla="*/ 274320 h 404812"/>
                <a:gd name="connsiteX1" fmla="*/ 131445 w 405765"/>
                <a:gd name="connsiteY1" fmla="*/ 202882 h 404812"/>
                <a:gd name="connsiteX2" fmla="*/ 202883 w 405765"/>
                <a:gd name="connsiteY2" fmla="*/ 131445 h 404812"/>
                <a:gd name="connsiteX3" fmla="*/ 274320 w 405765"/>
                <a:gd name="connsiteY3" fmla="*/ 202882 h 404812"/>
                <a:gd name="connsiteX4" fmla="*/ 202883 w 405765"/>
                <a:gd name="connsiteY4" fmla="*/ 274320 h 404812"/>
                <a:gd name="connsiteX5" fmla="*/ 202883 w 405765"/>
                <a:gd name="connsiteY5" fmla="*/ 274320 h 404812"/>
                <a:gd name="connsiteX6" fmla="*/ 348615 w 405765"/>
                <a:gd name="connsiteY6" fmla="*/ 120967 h 404812"/>
                <a:gd name="connsiteX7" fmla="*/ 363855 w 405765"/>
                <a:gd name="connsiteY7" fmla="*/ 76200 h 404812"/>
                <a:gd name="connsiteX8" fmla="*/ 329565 w 405765"/>
                <a:gd name="connsiteY8" fmla="*/ 41910 h 404812"/>
                <a:gd name="connsiteX9" fmla="*/ 284798 w 405765"/>
                <a:gd name="connsiteY9" fmla="*/ 57150 h 404812"/>
                <a:gd name="connsiteX10" fmla="*/ 247650 w 405765"/>
                <a:gd name="connsiteY10" fmla="*/ 41910 h 404812"/>
                <a:gd name="connsiteX11" fmla="*/ 226695 w 405765"/>
                <a:gd name="connsiteY11" fmla="*/ 0 h 404812"/>
                <a:gd name="connsiteX12" fmla="*/ 179070 w 405765"/>
                <a:gd name="connsiteY12" fmla="*/ 0 h 404812"/>
                <a:gd name="connsiteX13" fmla="*/ 158115 w 405765"/>
                <a:gd name="connsiteY13" fmla="*/ 41910 h 404812"/>
                <a:gd name="connsiteX14" fmla="*/ 120968 w 405765"/>
                <a:gd name="connsiteY14" fmla="*/ 57150 h 404812"/>
                <a:gd name="connsiteX15" fmla="*/ 76200 w 405765"/>
                <a:gd name="connsiteY15" fmla="*/ 41910 h 404812"/>
                <a:gd name="connsiteX16" fmla="*/ 42863 w 405765"/>
                <a:gd name="connsiteY16" fmla="*/ 75247 h 404812"/>
                <a:gd name="connsiteX17" fmla="*/ 57150 w 405765"/>
                <a:gd name="connsiteY17" fmla="*/ 120015 h 404812"/>
                <a:gd name="connsiteX18" fmla="*/ 41910 w 405765"/>
                <a:gd name="connsiteY18" fmla="*/ 157163 h 404812"/>
                <a:gd name="connsiteX19" fmla="*/ 0 w 405765"/>
                <a:gd name="connsiteY19" fmla="*/ 178117 h 404812"/>
                <a:gd name="connsiteX20" fmla="*/ 0 w 405765"/>
                <a:gd name="connsiteY20" fmla="*/ 225742 h 404812"/>
                <a:gd name="connsiteX21" fmla="*/ 41910 w 405765"/>
                <a:gd name="connsiteY21" fmla="*/ 246698 h 404812"/>
                <a:gd name="connsiteX22" fmla="*/ 57150 w 405765"/>
                <a:gd name="connsiteY22" fmla="*/ 283845 h 404812"/>
                <a:gd name="connsiteX23" fmla="*/ 42863 w 405765"/>
                <a:gd name="connsiteY23" fmla="*/ 328613 h 404812"/>
                <a:gd name="connsiteX24" fmla="*/ 76200 w 405765"/>
                <a:gd name="connsiteY24" fmla="*/ 361950 h 404812"/>
                <a:gd name="connsiteX25" fmla="*/ 120968 w 405765"/>
                <a:gd name="connsiteY25" fmla="*/ 347663 h 404812"/>
                <a:gd name="connsiteX26" fmla="*/ 158115 w 405765"/>
                <a:gd name="connsiteY26" fmla="*/ 362903 h 404812"/>
                <a:gd name="connsiteX27" fmla="*/ 179070 w 405765"/>
                <a:gd name="connsiteY27" fmla="*/ 404813 h 404812"/>
                <a:gd name="connsiteX28" fmla="*/ 226695 w 405765"/>
                <a:gd name="connsiteY28" fmla="*/ 404813 h 404812"/>
                <a:gd name="connsiteX29" fmla="*/ 247650 w 405765"/>
                <a:gd name="connsiteY29" fmla="*/ 362903 h 404812"/>
                <a:gd name="connsiteX30" fmla="*/ 284798 w 405765"/>
                <a:gd name="connsiteY30" fmla="*/ 347663 h 404812"/>
                <a:gd name="connsiteX31" fmla="*/ 329565 w 405765"/>
                <a:gd name="connsiteY31" fmla="*/ 362903 h 404812"/>
                <a:gd name="connsiteX32" fmla="*/ 362903 w 405765"/>
                <a:gd name="connsiteY32" fmla="*/ 328613 h 404812"/>
                <a:gd name="connsiteX33" fmla="*/ 348615 w 405765"/>
                <a:gd name="connsiteY33" fmla="*/ 284798 h 404812"/>
                <a:gd name="connsiteX34" fmla="*/ 363855 w 405765"/>
                <a:gd name="connsiteY34" fmla="*/ 247650 h 404812"/>
                <a:gd name="connsiteX35" fmla="*/ 405765 w 405765"/>
                <a:gd name="connsiteY35" fmla="*/ 226695 h 404812"/>
                <a:gd name="connsiteX36" fmla="*/ 405765 w 405765"/>
                <a:gd name="connsiteY36" fmla="*/ 179070 h 404812"/>
                <a:gd name="connsiteX37" fmla="*/ 363855 w 405765"/>
                <a:gd name="connsiteY37" fmla="*/ 158115 h 404812"/>
                <a:gd name="connsiteX38" fmla="*/ 348615 w 405765"/>
                <a:gd name="connsiteY38" fmla="*/ 120967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05765" h="404812">
                  <a:moveTo>
                    <a:pt x="202883" y="274320"/>
                  </a:moveTo>
                  <a:cubicBezTo>
                    <a:pt x="162878" y="274320"/>
                    <a:pt x="131445" y="241935"/>
                    <a:pt x="131445" y="202882"/>
                  </a:cubicBezTo>
                  <a:cubicBezTo>
                    <a:pt x="131445" y="162877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2"/>
                  </a:cubicBezTo>
                  <a:cubicBezTo>
                    <a:pt x="274320" y="241935"/>
                    <a:pt x="242888" y="274320"/>
                    <a:pt x="202883" y="274320"/>
                  </a:cubicBezTo>
                  <a:lnTo>
                    <a:pt x="202883" y="274320"/>
                  </a:lnTo>
                  <a:close/>
                  <a:moveTo>
                    <a:pt x="348615" y="120967"/>
                  </a:move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8" y="50482"/>
                    <a:pt x="260033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2"/>
                    <a:pt x="120968" y="57150"/>
                  </a:cubicBezTo>
                  <a:lnTo>
                    <a:pt x="76200" y="41910"/>
                  </a:lnTo>
                  <a:lnTo>
                    <a:pt x="42863" y="75247"/>
                  </a:lnTo>
                  <a:lnTo>
                    <a:pt x="57150" y="120015"/>
                  </a:lnTo>
                  <a:cubicBezTo>
                    <a:pt x="50483" y="131445"/>
                    <a:pt x="45720" y="144780"/>
                    <a:pt x="41910" y="157163"/>
                  </a:cubicBezTo>
                  <a:lnTo>
                    <a:pt x="0" y="178117"/>
                  </a:lnTo>
                  <a:lnTo>
                    <a:pt x="0" y="225742"/>
                  </a:lnTo>
                  <a:lnTo>
                    <a:pt x="41910" y="246698"/>
                  </a:lnTo>
                  <a:cubicBezTo>
                    <a:pt x="45720" y="260032"/>
                    <a:pt x="50483" y="272415"/>
                    <a:pt x="57150" y="283845"/>
                  </a:cubicBezTo>
                  <a:lnTo>
                    <a:pt x="42863" y="328613"/>
                  </a:lnTo>
                  <a:lnTo>
                    <a:pt x="76200" y="361950"/>
                  </a:lnTo>
                  <a:lnTo>
                    <a:pt x="120968" y="347663"/>
                  </a:lnTo>
                  <a:cubicBezTo>
                    <a:pt x="132398" y="354330"/>
                    <a:pt x="144780" y="359092"/>
                    <a:pt x="158115" y="362903"/>
                  </a:cubicBezTo>
                  <a:lnTo>
                    <a:pt x="179070" y="404813"/>
                  </a:lnTo>
                  <a:lnTo>
                    <a:pt x="226695" y="404813"/>
                  </a:lnTo>
                  <a:lnTo>
                    <a:pt x="247650" y="362903"/>
                  </a:lnTo>
                  <a:cubicBezTo>
                    <a:pt x="260985" y="359092"/>
                    <a:pt x="273368" y="354330"/>
                    <a:pt x="284798" y="347663"/>
                  </a:cubicBezTo>
                  <a:lnTo>
                    <a:pt x="329565" y="362903"/>
                  </a:lnTo>
                  <a:lnTo>
                    <a:pt x="362903" y="328613"/>
                  </a:lnTo>
                  <a:lnTo>
                    <a:pt x="348615" y="284798"/>
                  </a:lnTo>
                  <a:cubicBezTo>
                    <a:pt x="355283" y="273367"/>
                    <a:pt x="360045" y="260985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ubicBezTo>
                    <a:pt x="360045" y="144780"/>
                    <a:pt x="355283" y="132397"/>
                    <a:pt x="348615" y="120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>
                <a:solidFill>
                  <a:srgbClr val="A70F2E"/>
                </a:solidFill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0883ACA-FA94-C605-F9C3-7949B51D5308}"/>
              </a:ext>
            </a:extLst>
          </p:cNvPr>
          <p:cNvSpPr txBox="1"/>
          <p:nvPr/>
        </p:nvSpPr>
        <p:spPr>
          <a:xfrm>
            <a:off x="372079" y="1514707"/>
            <a:ext cx="75679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Model Architecture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BA319F-1CDC-6CD5-47A9-23880623E359}"/>
              </a:ext>
            </a:extLst>
          </p:cNvPr>
          <p:cNvSpPr txBox="1"/>
          <p:nvPr/>
        </p:nvSpPr>
        <p:spPr>
          <a:xfrm>
            <a:off x="372079" y="1053042"/>
            <a:ext cx="7567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Model Architecture – Order Book 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A296B59-FFC5-88BD-75FD-27A3C6E3E00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363295D-3B66-F251-8697-2F1DF6D7AD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5116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77BBCC9-89B8-4AFB-B5F0-A5E00D4AD2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869171-835F-4AFB-8B1F-A68DDCF7F25A}"/>
              </a:ext>
            </a:extLst>
          </p:cNvPr>
          <p:cNvSpPr txBox="1"/>
          <p:nvPr/>
        </p:nvSpPr>
        <p:spPr>
          <a:xfrm>
            <a:off x="9855199" y="1930812"/>
            <a:ext cx="7201717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5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ABOUT US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76EEF7-EC52-476C-A49F-0B2D57EB6F95}"/>
              </a:ext>
            </a:extLst>
          </p:cNvPr>
          <p:cNvSpPr/>
          <p:nvPr/>
        </p:nvSpPr>
        <p:spPr>
          <a:xfrm>
            <a:off x="9855201" y="2569599"/>
            <a:ext cx="720171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Best Product at </a:t>
            </a:r>
            <a:r>
              <a:rPr lang="en-US" sz="6000" i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Sooles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Company</a:t>
            </a:r>
            <a:endParaRPr lang="en-US" sz="6000" i="1" dirty="0">
              <a:solidFill>
                <a:schemeClr val="tx1">
                  <a:lumMod val="85000"/>
                  <a:lumOff val="15000"/>
                </a:schemeClr>
              </a:solidFill>
              <a:latin typeface="DM Sans SemiBold" pitchFamily="2" charset="0"/>
              <a:cs typeface="Poppins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ADD00B-53DF-41C2-BEB5-A386E128A00C}"/>
              </a:ext>
            </a:extLst>
          </p:cNvPr>
          <p:cNvSpPr txBox="1"/>
          <p:nvPr/>
        </p:nvSpPr>
        <p:spPr>
          <a:xfrm>
            <a:off x="9855198" y="5997658"/>
            <a:ext cx="7201717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dolore magna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nisitli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exeali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commodo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consequat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duisili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auteration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lorem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ipsun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styliani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arcialaining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miahin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anding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creative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sixten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irure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inil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reprehenderit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E88CA5-4859-4444-BFA3-A0642AD39A40}"/>
              </a:ext>
            </a:extLst>
          </p:cNvPr>
          <p:cNvSpPr txBox="1"/>
          <p:nvPr/>
        </p:nvSpPr>
        <p:spPr>
          <a:xfrm>
            <a:off x="9855198" y="5370577"/>
            <a:ext cx="7201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Product Excellence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FD47F1B-60A5-4F7B-9265-96A0E16C29DC}"/>
              </a:ext>
            </a:extLst>
          </p:cNvPr>
          <p:cNvSpPr/>
          <p:nvPr/>
        </p:nvSpPr>
        <p:spPr>
          <a:xfrm>
            <a:off x="2495550" y="809625"/>
            <a:ext cx="2950210" cy="8667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BD1926-1329-4187-B293-C441408742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33661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0A511776-490C-47F9-8F46-515031148DCF}"/>
              </a:ext>
            </a:extLst>
          </p:cNvPr>
          <p:cNvSpPr txBox="1"/>
          <p:nvPr/>
        </p:nvSpPr>
        <p:spPr>
          <a:xfrm>
            <a:off x="4795522" y="1219200"/>
            <a:ext cx="8696960" cy="4770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5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TEAM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C7957B2-99DB-4E1B-BC51-9CB3E29178A7}"/>
              </a:ext>
            </a:extLst>
          </p:cNvPr>
          <p:cNvSpPr/>
          <p:nvPr/>
        </p:nvSpPr>
        <p:spPr>
          <a:xfrm>
            <a:off x="4795523" y="1696254"/>
            <a:ext cx="869695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Our Amazing Team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53E830-979A-439F-A462-C3BF66D4CC10}"/>
              </a:ext>
            </a:extLst>
          </p:cNvPr>
          <p:cNvSpPr txBox="1"/>
          <p:nvPr/>
        </p:nvSpPr>
        <p:spPr>
          <a:xfrm>
            <a:off x="1683853" y="6759811"/>
            <a:ext cx="3418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Ambar </a:t>
            </a:r>
            <a:r>
              <a:rPr lang="en-US" sz="2800" spc="100" dirty="0" err="1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Wati</a:t>
            </a:r>
            <a:endParaRPr lang="en-US" sz="2800" spc="100" dirty="0">
              <a:solidFill>
                <a:srgbClr val="A70F2E"/>
              </a:solidFill>
              <a:latin typeface="DM Sans Medium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D32898-D794-49F2-8B26-D88A09AA8144}"/>
              </a:ext>
            </a:extLst>
          </p:cNvPr>
          <p:cNvSpPr/>
          <p:nvPr/>
        </p:nvSpPr>
        <p:spPr>
          <a:xfrm>
            <a:off x="1683853" y="7344586"/>
            <a:ext cx="34182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sitihub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elitia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  <a:endParaRPr lang="en-ID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673AE2A-1DA3-4940-94EF-C4DF81E4EC68}"/>
              </a:ext>
            </a:extLst>
          </p:cNvPr>
          <p:cNvSpPr txBox="1"/>
          <p:nvPr/>
        </p:nvSpPr>
        <p:spPr>
          <a:xfrm>
            <a:off x="5508465" y="7762729"/>
            <a:ext cx="3418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Lauren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48EC10-1F5E-438E-BFA4-8B3A28F1B70A}"/>
              </a:ext>
            </a:extLst>
          </p:cNvPr>
          <p:cNvSpPr/>
          <p:nvPr/>
        </p:nvSpPr>
        <p:spPr>
          <a:xfrm>
            <a:off x="5508465" y="8347504"/>
            <a:ext cx="34182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sitihub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elitia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  <a:endParaRPr lang="en-ID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C6D8180-A3BF-446F-BFA4-642608BCA4A3}"/>
              </a:ext>
            </a:extLst>
          </p:cNvPr>
          <p:cNvSpPr txBox="1"/>
          <p:nvPr/>
        </p:nvSpPr>
        <p:spPr>
          <a:xfrm>
            <a:off x="9333076" y="6759811"/>
            <a:ext cx="3418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100" dirty="0" err="1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Celsee</a:t>
            </a:r>
            <a:endParaRPr lang="en-US" sz="2800" spc="100" dirty="0">
              <a:solidFill>
                <a:srgbClr val="A70F2E"/>
              </a:solidFill>
              <a:latin typeface="DM Sans Medium" pitchFamily="2" charset="0"/>
              <a:cs typeface="Poppins SemiBold" panose="00000700000000000000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0BC7FCA-D5FC-41DE-967E-8E2AF7F31063}"/>
              </a:ext>
            </a:extLst>
          </p:cNvPr>
          <p:cNvSpPr/>
          <p:nvPr/>
        </p:nvSpPr>
        <p:spPr>
          <a:xfrm>
            <a:off x="9333076" y="7344586"/>
            <a:ext cx="34182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sitihub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elitia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  <a:endParaRPr lang="en-ID" sz="2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5944BBA-3369-47D2-8532-C34BFF87E8E4}"/>
              </a:ext>
            </a:extLst>
          </p:cNvPr>
          <p:cNvSpPr txBox="1"/>
          <p:nvPr/>
        </p:nvSpPr>
        <p:spPr>
          <a:xfrm>
            <a:off x="13185939" y="7775139"/>
            <a:ext cx="34182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Roberto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12F7DEA-3E5D-4D88-AE15-B4C667FD0F35}"/>
              </a:ext>
            </a:extLst>
          </p:cNvPr>
          <p:cNvSpPr/>
          <p:nvPr/>
        </p:nvSpPr>
        <p:spPr>
          <a:xfrm>
            <a:off x="13185939" y="8359914"/>
            <a:ext cx="34182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sitihub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elitia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  <a:endParaRPr lang="en-ID" sz="200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321B3E-F91A-47F1-8E6E-82AE76601A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5327CD9-993C-48FA-A2BA-90852A7BAF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0B798DB-5A15-42A4-A0FC-C97163D0293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C26DC47-EAB8-498C-BCD2-2F93510243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3624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05276CE-7379-447E-AAB3-FCA59E352ED7}"/>
              </a:ext>
            </a:extLst>
          </p:cNvPr>
          <p:cNvSpPr/>
          <p:nvPr/>
        </p:nvSpPr>
        <p:spPr>
          <a:xfrm>
            <a:off x="0" y="0"/>
            <a:ext cx="8137906" cy="10286999"/>
          </a:xfrm>
          <a:prstGeom prst="rect">
            <a:avLst/>
          </a:prstGeom>
          <a:solidFill>
            <a:schemeClr val="bg1">
              <a:lumMod val="95000"/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802643-3718-4F2E-9F04-ABABC79ACEED}"/>
              </a:ext>
            </a:extLst>
          </p:cNvPr>
          <p:cNvSpPr txBox="1"/>
          <p:nvPr/>
        </p:nvSpPr>
        <p:spPr>
          <a:xfrm>
            <a:off x="9153907" y="1768480"/>
            <a:ext cx="79049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Ravindra </a:t>
            </a:r>
            <a:r>
              <a:rPr lang="en-US" sz="72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Mixel</a:t>
            </a:r>
            <a:endParaRPr 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DM Sans SemiBold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8FD976-D9F2-4D72-AAC0-1F16EC5FAA8B}"/>
              </a:ext>
            </a:extLst>
          </p:cNvPr>
          <p:cNvSpPr txBox="1"/>
          <p:nvPr/>
        </p:nvSpPr>
        <p:spPr>
          <a:xfrm>
            <a:off x="9165806" y="1244776"/>
            <a:ext cx="7893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TEAM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B442A0-8E4A-4498-8304-7CD813A8B83C}"/>
              </a:ext>
            </a:extLst>
          </p:cNvPr>
          <p:cNvSpPr txBox="1"/>
          <p:nvPr/>
        </p:nvSpPr>
        <p:spPr>
          <a:xfrm>
            <a:off x="9163816" y="3084783"/>
            <a:ext cx="7904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spc="1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Medium" pitchFamily="2" charset="0"/>
                <a:cs typeface="Poppins SemiBold" panose="00000700000000000000" pitchFamily="2" charset="0"/>
              </a:rPr>
              <a:t>Owner and C.E.O </a:t>
            </a:r>
            <a:r>
              <a:rPr lang="en-US" sz="3200" i="1" spc="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Medium" pitchFamily="2" charset="0"/>
                <a:cs typeface="Poppins SemiBold" panose="00000700000000000000" pitchFamily="2" charset="0"/>
              </a:rPr>
              <a:t>Sooles</a:t>
            </a:r>
            <a:endParaRPr lang="en-US" sz="3200" i="1" spc="100" dirty="0">
              <a:solidFill>
                <a:schemeClr val="tx1">
                  <a:lumMod val="75000"/>
                  <a:lumOff val="25000"/>
                </a:schemeClr>
              </a:solidFill>
              <a:latin typeface="DM Sans Medium" pitchFamily="2" charset="0"/>
              <a:cs typeface="Poppins SemiBold" panose="000007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4AB247-FF1D-4C71-BBBF-72EE9626008C}"/>
              </a:ext>
            </a:extLst>
          </p:cNvPr>
          <p:cNvSpPr txBox="1"/>
          <p:nvPr/>
        </p:nvSpPr>
        <p:spPr>
          <a:xfrm>
            <a:off x="9163816" y="4408706"/>
            <a:ext cx="7904984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vibes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thatis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froming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ciusi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magnial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nisiution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aliquipix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exaling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vibes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thatis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froming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ciusi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likes.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48CFB1-B2D7-4168-9CBE-888E569666A3}"/>
              </a:ext>
            </a:extLst>
          </p:cNvPr>
          <p:cNvSpPr txBox="1"/>
          <p:nvPr/>
        </p:nvSpPr>
        <p:spPr>
          <a:xfrm>
            <a:off x="9153906" y="7145358"/>
            <a:ext cx="7904984" cy="18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magnial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nisiution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aliquipix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exaling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vibes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thatis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froming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ciusi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likes.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8B6A03-A01E-4CB9-9EDF-05FABE3368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0258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6CA2F41-F557-4AAA-BBB2-8ABA900ED53A}"/>
              </a:ext>
            </a:extLst>
          </p:cNvPr>
          <p:cNvSpPr txBox="1"/>
          <p:nvPr/>
        </p:nvSpPr>
        <p:spPr>
          <a:xfrm>
            <a:off x="1229109" y="1742904"/>
            <a:ext cx="65128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Sooles</a:t>
            </a: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Service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B9F4F8-488E-4751-9B30-3AE9FF73D94F}"/>
              </a:ext>
            </a:extLst>
          </p:cNvPr>
          <p:cNvSpPr txBox="1"/>
          <p:nvPr/>
        </p:nvSpPr>
        <p:spPr>
          <a:xfrm>
            <a:off x="1241009" y="1219200"/>
            <a:ext cx="65030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SERVICE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EADC75C-0248-44B3-B822-88B9D910B5A7}"/>
              </a:ext>
            </a:extLst>
          </p:cNvPr>
          <p:cNvSpPr/>
          <p:nvPr/>
        </p:nvSpPr>
        <p:spPr>
          <a:xfrm>
            <a:off x="6457103" y="3519986"/>
            <a:ext cx="914116" cy="914114"/>
          </a:xfrm>
          <a:custGeom>
            <a:avLst/>
            <a:gdLst>
              <a:gd name="connsiteX0" fmla="*/ 542925 w 647700"/>
              <a:gd name="connsiteY0" fmla="*/ 361950 h 647700"/>
              <a:gd name="connsiteX1" fmla="*/ 647700 w 647700"/>
              <a:gd name="connsiteY1" fmla="*/ 361950 h 647700"/>
              <a:gd name="connsiteX2" fmla="*/ 647700 w 647700"/>
              <a:gd name="connsiteY2" fmla="*/ 533400 h 647700"/>
              <a:gd name="connsiteX3" fmla="*/ 542925 w 647700"/>
              <a:gd name="connsiteY3" fmla="*/ 533400 h 647700"/>
              <a:gd name="connsiteX4" fmla="*/ 400050 w 647700"/>
              <a:gd name="connsiteY4" fmla="*/ 200025 h 647700"/>
              <a:gd name="connsiteX5" fmla="*/ 504825 w 647700"/>
              <a:gd name="connsiteY5" fmla="*/ 200025 h 647700"/>
              <a:gd name="connsiteX6" fmla="*/ 504825 w 647700"/>
              <a:gd name="connsiteY6" fmla="*/ 533400 h 647700"/>
              <a:gd name="connsiteX7" fmla="*/ 400050 w 647700"/>
              <a:gd name="connsiteY7" fmla="*/ 533400 h 647700"/>
              <a:gd name="connsiteX8" fmla="*/ 114300 w 647700"/>
              <a:gd name="connsiteY8" fmla="*/ 200025 h 647700"/>
              <a:gd name="connsiteX9" fmla="*/ 219075 w 647700"/>
              <a:gd name="connsiteY9" fmla="*/ 200025 h 647700"/>
              <a:gd name="connsiteX10" fmla="*/ 219075 w 647700"/>
              <a:gd name="connsiteY10" fmla="*/ 533400 h 647700"/>
              <a:gd name="connsiteX11" fmla="*/ 114300 w 647700"/>
              <a:gd name="connsiteY11" fmla="*/ 533400 h 647700"/>
              <a:gd name="connsiteX12" fmla="*/ 257175 w 647700"/>
              <a:gd name="connsiteY12" fmla="*/ 0 h 647700"/>
              <a:gd name="connsiteX13" fmla="*/ 361950 w 647700"/>
              <a:gd name="connsiteY13" fmla="*/ 0 h 647700"/>
              <a:gd name="connsiteX14" fmla="*/ 361950 w 647700"/>
              <a:gd name="connsiteY14" fmla="*/ 533400 h 647700"/>
              <a:gd name="connsiteX15" fmla="*/ 257175 w 647700"/>
              <a:gd name="connsiteY15" fmla="*/ 533400 h 647700"/>
              <a:gd name="connsiteX16" fmla="*/ 0 w 647700"/>
              <a:gd name="connsiteY16" fmla="*/ 0 h 647700"/>
              <a:gd name="connsiteX17" fmla="*/ 57150 w 647700"/>
              <a:gd name="connsiteY17" fmla="*/ 0 h 647700"/>
              <a:gd name="connsiteX18" fmla="*/ 57150 w 647700"/>
              <a:gd name="connsiteY18" fmla="*/ 590550 h 647700"/>
              <a:gd name="connsiteX19" fmla="*/ 647700 w 647700"/>
              <a:gd name="connsiteY19" fmla="*/ 590550 h 647700"/>
              <a:gd name="connsiteX20" fmla="*/ 647700 w 647700"/>
              <a:gd name="connsiteY20" fmla="*/ 647700 h 647700"/>
              <a:gd name="connsiteX21" fmla="*/ 0 w 647700"/>
              <a:gd name="connsiteY21" fmla="*/ 64770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47700" h="647700">
                <a:moveTo>
                  <a:pt x="542925" y="361950"/>
                </a:moveTo>
                <a:lnTo>
                  <a:pt x="647700" y="361950"/>
                </a:lnTo>
                <a:lnTo>
                  <a:pt x="647700" y="533400"/>
                </a:lnTo>
                <a:lnTo>
                  <a:pt x="542925" y="533400"/>
                </a:lnTo>
                <a:close/>
                <a:moveTo>
                  <a:pt x="400050" y="200025"/>
                </a:moveTo>
                <a:lnTo>
                  <a:pt x="504825" y="200025"/>
                </a:lnTo>
                <a:lnTo>
                  <a:pt x="504825" y="533400"/>
                </a:lnTo>
                <a:lnTo>
                  <a:pt x="400050" y="533400"/>
                </a:lnTo>
                <a:close/>
                <a:moveTo>
                  <a:pt x="114300" y="200025"/>
                </a:moveTo>
                <a:lnTo>
                  <a:pt x="219075" y="200025"/>
                </a:lnTo>
                <a:lnTo>
                  <a:pt x="219075" y="533400"/>
                </a:lnTo>
                <a:lnTo>
                  <a:pt x="114300" y="533400"/>
                </a:lnTo>
                <a:close/>
                <a:moveTo>
                  <a:pt x="257175" y="0"/>
                </a:moveTo>
                <a:lnTo>
                  <a:pt x="361950" y="0"/>
                </a:lnTo>
                <a:lnTo>
                  <a:pt x="361950" y="533400"/>
                </a:lnTo>
                <a:lnTo>
                  <a:pt x="257175" y="533400"/>
                </a:lnTo>
                <a:close/>
                <a:moveTo>
                  <a:pt x="0" y="0"/>
                </a:moveTo>
                <a:lnTo>
                  <a:pt x="57150" y="0"/>
                </a:lnTo>
                <a:lnTo>
                  <a:pt x="57150" y="590550"/>
                </a:lnTo>
                <a:lnTo>
                  <a:pt x="647700" y="590550"/>
                </a:lnTo>
                <a:lnTo>
                  <a:pt x="647700" y="647700"/>
                </a:lnTo>
                <a:lnTo>
                  <a:pt x="0" y="647700"/>
                </a:ln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109354-7D8D-403F-9FB6-C0521CDD0690}"/>
              </a:ext>
            </a:extLst>
          </p:cNvPr>
          <p:cNvSpPr/>
          <p:nvPr/>
        </p:nvSpPr>
        <p:spPr>
          <a:xfrm>
            <a:off x="2445010" y="3519986"/>
            <a:ext cx="953666" cy="914115"/>
          </a:xfrm>
          <a:custGeom>
            <a:avLst/>
            <a:gdLst>
              <a:gd name="connsiteX0" fmla="*/ 485014 w 740538"/>
              <a:gd name="connsiteY0" fmla="*/ 643149 h 709824"/>
              <a:gd name="connsiteX1" fmla="*/ 518351 w 740538"/>
              <a:gd name="connsiteY1" fmla="*/ 676487 h 709824"/>
              <a:gd name="connsiteX2" fmla="*/ 485014 w 740538"/>
              <a:gd name="connsiteY2" fmla="*/ 709824 h 709824"/>
              <a:gd name="connsiteX3" fmla="*/ 451676 w 740538"/>
              <a:gd name="connsiteY3" fmla="*/ 676487 h 709824"/>
              <a:gd name="connsiteX4" fmla="*/ 485014 w 740538"/>
              <a:gd name="connsiteY4" fmla="*/ 643149 h 709824"/>
              <a:gd name="connsiteX5" fmla="*/ 323089 w 740538"/>
              <a:gd name="connsiteY5" fmla="*/ 643149 h 709824"/>
              <a:gd name="connsiteX6" fmla="*/ 337376 w 740538"/>
              <a:gd name="connsiteY6" fmla="*/ 657437 h 709824"/>
              <a:gd name="connsiteX7" fmla="*/ 323089 w 740538"/>
              <a:gd name="connsiteY7" fmla="*/ 671724 h 709824"/>
              <a:gd name="connsiteX8" fmla="*/ 308801 w 740538"/>
              <a:gd name="connsiteY8" fmla="*/ 657437 h 709824"/>
              <a:gd name="connsiteX9" fmla="*/ 323089 w 740538"/>
              <a:gd name="connsiteY9" fmla="*/ 643149 h 709824"/>
              <a:gd name="connsiteX10" fmla="*/ 70676 w 740538"/>
              <a:gd name="connsiteY10" fmla="*/ 519324 h 709824"/>
              <a:gd name="connsiteX11" fmla="*/ 89726 w 740538"/>
              <a:gd name="connsiteY11" fmla="*/ 538374 h 709824"/>
              <a:gd name="connsiteX12" fmla="*/ 70676 w 740538"/>
              <a:gd name="connsiteY12" fmla="*/ 557424 h 709824"/>
              <a:gd name="connsiteX13" fmla="*/ 51626 w 740538"/>
              <a:gd name="connsiteY13" fmla="*/ 538374 h 709824"/>
              <a:gd name="connsiteX14" fmla="*/ 70676 w 740538"/>
              <a:gd name="connsiteY14" fmla="*/ 519324 h 709824"/>
              <a:gd name="connsiteX15" fmla="*/ 632651 w 740538"/>
              <a:gd name="connsiteY15" fmla="*/ 357399 h 709824"/>
              <a:gd name="connsiteX16" fmla="*/ 651701 w 740538"/>
              <a:gd name="connsiteY16" fmla="*/ 376449 h 709824"/>
              <a:gd name="connsiteX17" fmla="*/ 632651 w 740538"/>
              <a:gd name="connsiteY17" fmla="*/ 395499 h 709824"/>
              <a:gd name="connsiteX18" fmla="*/ 613601 w 740538"/>
              <a:gd name="connsiteY18" fmla="*/ 376449 h 709824"/>
              <a:gd name="connsiteX19" fmla="*/ 632651 w 740538"/>
              <a:gd name="connsiteY19" fmla="*/ 357399 h 709824"/>
              <a:gd name="connsiteX20" fmla="*/ 49625 w 740538"/>
              <a:gd name="connsiteY20" fmla="*/ 176424 h 709824"/>
              <a:gd name="connsiteX21" fmla="*/ 99251 w 740538"/>
              <a:gd name="connsiteY21" fmla="*/ 226049 h 709824"/>
              <a:gd name="connsiteX22" fmla="*/ 49625 w 740538"/>
              <a:gd name="connsiteY22" fmla="*/ 275674 h 709824"/>
              <a:gd name="connsiteX23" fmla="*/ 0 w 740538"/>
              <a:gd name="connsiteY23" fmla="*/ 226049 h 709824"/>
              <a:gd name="connsiteX24" fmla="*/ 49625 w 740538"/>
              <a:gd name="connsiteY24" fmla="*/ 176424 h 709824"/>
              <a:gd name="connsiteX25" fmla="*/ 365951 w 740538"/>
              <a:gd name="connsiteY25" fmla="*/ 43074 h 709824"/>
              <a:gd name="connsiteX26" fmla="*/ 404051 w 740538"/>
              <a:gd name="connsiteY26" fmla="*/ 81174 h 709824"/>
              <a:gd name="connsiteX27" fmla="*/ 365951 w 740538"/>
              <a:gd name="connsiteY27" fmla="*/ 119274 h 709824"/>
              <a:gd name="connsiteX28" fmla="*/ 327851 w 740538"/>
              <a:gd name="connsiteY28" fmla="*/ 81174 h 709824"/>
              <a:gd name="connsiteX29" fmla="*/ 365951 w 740538"/>
              <a:gd name="connsiteY29" fmla="*/ 43074 h 709824"/>
              <a:gd name="connsiteX30" fmla="*/ 147136 w 740538"/>
              <a:gd name="connsiteY30" fmla="*/ 449 h 709824"/>
              <a:gd name="connsiteX31" fmla="*/ 223457 w 740538"/>
              <a:gd name="connsiteY31" fmla="*/ 39930 h 709824"/>
              <a:gd name="connsiteX32" fmla="*/ 281750 w 740538"/>
              <a:gd name="connsiteY32" fmla="*/ 196045 h 709824"/>
              <a:gd name="connsiteX33" fmla="*/ 330803 w 740538"/>
              <a:gd name="connsiteY33" fmla="*/ 232526 h 709824"/>
              <a:gd name="connsiteX34" fmla="*/ 436626 w 740538"/>
              <a:gd name="connsiteY34" fmla="*/ 157564 h 709824"/>
              <a:gd name="connsiteX35" fmla="*/ 473202 w 740538"/>
              <a:gd name="connsiteY35" fmla="*/ 109082 h 709824"/>
              <a:gd name="connsiteX36" fmla="*/ 475543 w 740538"/>
              <a:gd name="connsiteY36" fmla="*/ 106740 h 709824"/>
              <a:gd name="connsiteX37" fmla="*/ 610227 w 740538"/>
              <a:gd name="connsiteY37" fmla="*/ 109082 h 709824"/>
              <a:gd name="connsiteX38" fmla="*/ 607886 w 740538"/>
              <a:gd name="connsiteY38" fmla="*/ 243765 h 709824"/>
              <a:gd name="connsiteX39" fmla="*/ 494157 w 740538"/>
              <a:gd name="connsiteY39" fmla="*/ 316155 h 709824"/>
              <a:gd name="connsiteX40" fmla="*/ 464249 w 740538"/>
              <a:gd name="connsiteY40" fmla="*/ 371686 h 709824"/>
              <a:gd name="connsiteX41" fmla="*/ 503682 w 740538"/>
              <a:gd name="connsiteY41" fmla="*/ 413501 h 709824"/>
              <a:gd name="connsiteX42" fmla="*/ 697516 w 740538"/>
              <a:gd name="connsiteY42" fmla="*/ 487224 h 709824"/>
              <a:gd name="connsiteX43" fmla="*/ 697135 w 740538"/>
              <a:gd name="connsiteY43" fmla="*/ 487224 h 709824"/>
              <a:gd name="connsiteX44" fmla="*/ 700953 w 740538"/>
              <a:gd name="connsiteY44" fmla="*/ 489238 h 709824"/>
              <a:gd name="connsiteX45" fmla="*/ 730517 w 740538"/>
              <a:gd name="connsiteY45" fmla="*/ 595105 h 709824"/>
              <a:gd name="connsiteX46" fmla="*/ 624650 w 740538"/>
              <a:gd name="connsiteY46" fmla="*/ 624670 h 709824"/>
              <a:gd name="connsiteX47" fmla="*/ 449580 w 740538"/>
              <a:gd name="connsiteY47" fmla="*/ 476747 h 709824"/>
              <a:gd name="connsiteX48" fmla="*/ 421005 w 740538"/>
              <a:gd name="connsiteY48" fmla="*/ 473794 h 709824"/>
              <a:gd name="connsiteX49" fmla="*/ 416243 w 740538"/>
              <a:gd name="connsiteY49" fmla="*/ 503607 h 709824"/>
              <a:gd name="connsiteX50" fmla="*/ 422910 w 740538"/>
              <a:gd name="connsiteY50" fmla="*/ 515894 h 709824"/>
              <a:gd name="connsiteX51" fmla="*/ 401841 w 740538"/>
              <a:gd name="connsiteY51" fmla="*/ 563623 h 709824"/>
              <a:gd name="connsiteX52" fmla="*/ 346710 w 740538"/>
              <a:gd name="connsiteY52" fmla="*/ 545422 h 709824"/>
              <a:gd name="connsiteX53" fmla="*/ 338900 w 740538"/>
              <a:gd name="connsiteY53" fmla="*/ 521895 h 709824"/>
              <a:gd name="connsiteX54" fmla="*/ 337536 w 740538"/>
              <a:gd name="connsiteY54" fmla="*/ 517992 h 709824"/>
              <a:gd name="connsiteX55" fmla="*/ 295466 w 740538"/>
              <a:gd name="connsiteY55" fmla="*/ 500940 h 709824"/>
              <a:gd name="connsiteX56" fmla="*/ 277844 w 740538"/>
              <a:gd name="connsiteY56" fmla="*/ 519990 h 709824"/>
              <a:gd name="connsiteX57" fmla="*/ 237173 w 740538"/>
              <a:gd name="connsiteY57" fmla="*/ 624765 h 709824"/>
              <a:gd name="connsiteX58" fmla="*/ 178596 w 740538"/>
              <a:gd name="connsiteY58" fmla="*/ 640500 h 709824"/>
              <a:gd name="connsiteX59" fmla="*/ 159353 w 740538"/>
              <a:gd name="connsiteY59" fmla="*/ 579902 h 709824"/>
              <a:gd name="connsiteX60" fmla="*/ 181166 w 740538"/>
              <a:gd name="connsiteY60" fmla="*/ 541802 h 709824"/>
              <a:gd name="connsiteX61" fmla="*/ 190691 w 740538"/>
              <a:gd name="connsiteY61" fmla="*/ 481128 h 709824"/>
              <a:gd name="connsiteX62" fmla="*/ 133541 w 740538"/>
              <a:gd name="connsiteY62" fmla="*/ 450077 h 709824"/>
              <a:gd name="connsiteX63" fmla="*/ 72390 w 740538"/>
              <a:gd name="connsiteY63" fmla="*/ 455696 h 709824"/>
              <a:gd name="connsiteX64" fmla="*/ 13716 w 740538"/>
              <a:gd name="connsiteY64" fmla="*/ 397022 h 709824"/>
              <a:gd name="connsiteX65" fmla="*/ 72390 w 740538"/>
              <a:gd name="connsiteY65" fmla="*/ 338348 h 709824"/>
              <a:gd name="connsiteX66" fmla="*/ 93345 w 740538"/>
              <a:gd name="connsiteY66" fmla="*/ 339587 h 709824"/>
              <a:gd name="connsiteX67" fmla="*/ 180689 w 740538"/>
              <a:gd name="connsiteY67" fmla="*/ 274436 h 709824"/>
              <a:gd name="connsiteX68" fmla="*/ 157544 w 740538"/>
              <a:gd name="connsiteY68" fmla="*/ 199760 h 709824"/>
              <a:gd name="connsiteX69" fmla="*/ 87630 w 740538"/>
              <a:gd name="connsiteY69" fmla="*/ 115559 h 709824"/>
              <a:gd name="connsiteX70" fmla="*/ 117729 w 740538"/>
              <a:gd name="connsiteY70" fmla="*/ 9831 h 709824"/>
              <a:gd name="connsiteX71" fmla="*/ 147136 w 740538"/>
              <a:gd name="connsiteY71" fmla="*/ 449 h 709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740538" h="709824">
                <a:moveTo>
                  <a:pt x="485014" y="643149"/>
                </a:moveTo>
                <a:cubicBezTo>
                  <a:pt x="503425" y="643149"/>
                  <a:pt x="518351" y="658075"/>
                  <a:pt x="518351" y="676487"/>
                </a:cubicBezTo>
                <a:cubicBezTo>
                  <a:pt x="518351" y="694898"/>
                  <a:pt x="503425" y="709824"/>
                  <a:pt x="485014" y="709824"/>
                </a:cubicBezTo>
                <a:cubicBezTo>
                  <a:pt x="466602" y="709824"/>
                  <a:pt x="451676" y="694898"/>
                  <a:pt x="451676" y="676487"/>
                </a:cubicBezTo>
                <a:cubicBezTo>
                  <a:pt x="451676" y="658075"/>
                  <a:pt x="466602" y="643149"/>
                  <a:pt x="485014" y="643149"/>
                </a:cubicBezTo>
                <a:close/>
                <a:moveTo>
                  <a:pt x="323089" y="643149"/>
                </a:moveTo>
                <a:cubicBezTo>
                  <a:pt x="330979" y="643149"/>
                  <a:pt x="337376" y="649546"/>
                  <a:pt x="337376" y="657437"/>
                </a:cubicBezTo>
                <a:cubicBezTo>
                  <a:pt x="337376" y="665327"/>
                  <a:pt x="330979" y="671724"/>
                  <a:pt x="323089" y="671724"/>
                </a:cubicBezTo>
                <a:cubicBezTo>
                  <a:pt x="315198" y="671724"/>
                  <a:pt x="308801" y="665327"/>
                  <a:pt x="308801" y="657437"/>
                </a:cubicBezTo>
                <a:cubicBezTo>
                  <a:pt x="308801" y="649546"/>
                  <a:pt x="315198" y="643149"/>
                  <a:pt x="323089" y="643149"/>
                </a:cubicBezTo>
                <a:close/>
                <a:moveTo>
                  <a:pt x="70676" y="519324"/>
                </a:moveTo>
                <a:cubicBezTo>
                  <a:pt x="81197" y="519324"/>
                  <a:pt x="89726" y="527853"/>
                  <a:pt x="89726" y="538374"/>
                </a:cubicBezTo>
                <a:cubicBezTo>
                  <a:pt x="89726" y="548895"/>
                  <a:pt x="81197" y="557424"/>
                  <a:pt x="70676" y="557424"/>
                </a:cubicBezTo>
                <a:cubicBezTo>
                  <a:pt x="60155" y="557424"/>
                  <a:pt x="51626" y="548895"/>
                  <a:pt x="51626" y="538374"/>
                </a:cubicBezTo>
                <a:cubicBezTo>
                  <a:pt x="51626" y="527853"/>
                  <a:pt x="60155" y="519324"/>
                  <a:pt x="70676" y="519324"/>
                </a:cubicBezTo>
                <a:close/>
                <a:moveTo>
                  <a:pt x="632651" y="357399"/>
                </a:moveTo>
                <a:cubicBezTo>
                  <a:pt x="643172" y="357399"/>
                  <a:pt x="651701" y="365928"/>
                  <a:pt x="651701" y="376449"/>
                </a:cubicBezTo>
                <a:cubicBezTo>
                  <a:pt x="651701" y="386970"/>
                  <a:pt x="643172" y="395499"/>
                  <a:pt x="632651" y="395499"/>
                </a:cubicBezTo>
                <a:cubicBezTo>
                  <a:pt x="622130" y="395499"/>
                  <a:pt x="613601" y="386970"/>
                  <a:pt x="613601" y="376449"/>
                </a:cubicBezTo>
                <a:cubicBezTo>
                  <a:pt x="613601" y="365928"/>
                  <a:pt x="622130" y="357399"/>
                  <a:pt x="632651" y="357399"/>
                </a:cubicBezTo>
                <a:close/>
                <a:moveTo>
                  <a:pt x="49625" y="176424"/>
                </a:moveTo>
                <a:cubicBezTo>
                  <a:pt x="77033" y="176424"/>
                  <a:pt x="99251" y="198642"/>
                  <a:pt x="99251" y="226049"/>
                </a:cubicBezTo>
                <a:cubicBezTo>
                  <a:pt x="99251" y="253457"/>
                  <a:pt x="77033" y="275674"/>
                  <a:pt x="49625" y="275674"/>
                </a:cubicBezTo>
                <a:cubicBezTo>
                  <a:pt x="22218" y="275674"/>
                  <a:pt x="0" y="253457"/>
                  <a:pt x="0" y="226049"/>
                </a:cubicBezTo>
                <a:cubicBezTo>
                  <a:pt x="0" y="198642"/>
                  <a:pt x="22218" y="176424"/>
                  <a:pt x="49625" y="176424"/>
                </a:cubicBezTo>
                <a:close/>
                <a:moveTo>
                  <a:pt x="365951" y="43074"/>
                </a:moveTo>
                <a:cubicBezTo>
                  <a:pt x="386993" y="43074"/>
                  <a:pt x="404051" y="60132"/>
                  <a:pt x="404051" y="81174"/>
                </a:cubicBezTo>
                <a:cubicBezTo>
                  <a:pt x="404051" y="102216"/>
                  <a:pt x="386993" y="119274"/>
                  <a:pt x="365951" y="119274"/>
                </a:cubicBezTo>
                <a:cubicBezTo>
                  <a:pt x="344909" y="119274"/>
                  <a:pt x="327851" y="102216"/>
                  <a:pt x="327851" y="81174"/>
                </a:cubicBezTo>
                <a:cubicBezTo>
                  <a:pt x="327851" y="60132"/>
                  <a:pt x="344909" y="43074"/>
                  <a:pt x="365951" y="43074"/>
                </a:cubicBezTo>
                <a:close/>
                <a:moveTo>
                  <a:pt x="147136" y="449"/>
                </a:moveTo>
                <a:cubicBezTo>
                  <a:pt x="177251" y="-2813"/>
                  <a:pt x="207793" y="11800"/>
                  <a:pt x="223457" y="39930"/>
                </a:cubicBezTo>
                <a:cubicBezTo>
                  <a:pt x="234125" y="59837"/>
                  <a:pt x="259937" y="134894"/>
                  <a:pt x="281750" y="196045"/>
                </a:cubicBezTo>
                <a:cubicBezTo>
                  <a:pt x="288748" y="217350"/>
                  <a:pt x="308385" y="231954"/>
                  <a:pt x="330803" y="232526"/>
                </a:cubicBezTo>
                <a:cubicBezTo>
                  <a:pt x="369094" y="232526"/>
                  <a:pt x="382619" y="225287"/>
                  <a:pt x="436626" y="157564"/>
                </a:cubicBezTo>
                <a:cubicBezTo>
                  <a:pt x="452247" y="137657"/>
                  <a:pt x="463677" y="118607"/>
                  <a:pt x="473202" y="109082"/>
                </a:cubicBezTo>
                <a:cubicBezTo>
                  <a:pt x="473969" y="108288"/>
                  <a:pt x="474749" y="107507"/>
                  <a:pt x="475543" y="106740"/>
                </a:cubicBezTo>
                <a:cubicBezTo>
                  <a:pt x="513381" y="70195"/>
                  <a:pt x="573681" y="71244"/>
                  <a:pt x="610227" y="109082"/>
                </a:cubicBezTo>
                <a:cubicBezTo>
                  <a:pt x="646771" y="146920"/>
                  <a:pt x="645724" y="207220"/>
                  <a:pt x="607886" y="243765"/>
                </a:cubicBezTo>
                <a:cubicBezTo>
                  <a:pt x="588836" y="262815"/>
                  <a:pt x="541782" y="274055"/>
                  <a:pt x="494157" y="316155"/>
                </a:cubicBezTo>
                <a:cubicBezTo>
                  <a:pt x="476726" y="331395"/>
                  <a:pt x="460343" y="348064"/>
                  <a:pt x="464249" y="371686"/>
                </a:cubicBezTo>
                <a:cubicBezTo>
                  <a:pt x="467582" y="392069"/>
                  <a:pt x="484632" y="405976"/>
                  <a:pt x="503682" y="413501"/>
                </a:cubicBezTo>
                <a:cubicBezTo>
                  <a:pt x="581406" y="443695"/>
                  <a:pt x="673894" y="474842"/>
                  <a:pt x="697516" y="487224"/>
                </a:cubicBezTo>
                <a:lnTo>
                  <a:pt x="697135" y="487224"/>
                </a:lnTo>
                <a:cubicBezTo>
                  <a:pt x="698426" y="487859"/>
                  <a:pt x="699699" y="488531"/>
                  <a:pt x="700953" y="489238"/>
                </a:cubicBezTo>
                <a:cubicBezTo>
                  <a:pt x="738351" y="510309"/>
                  <a:pt x="751588" y="557707"/>
                  <a:pt x="730517" y="595105"/>
                </a:cubicBezTo>
                <a:cubicBezTo>
                  <a:pt x="709447" y="632504"/>
                  <a:pt x="662048" y="645740"/>
                  <a:pt x="624650" y="624670"/>
                </a:cubicBezTo>
                <a:cubicBezTo>
                  <a:pt x="599408" y="611240"/>
                  <a:pt x="517779" y="535421"/>
                  <a:pt x="449580" y="476747"/>
                </a:cubicBezTo>
                <a:cubicBezTo>
                  <a:pt x="441991" y="469047"/>
                  <a:pt x="430008" y="467808"/>
                  <a:pt x="421005" y="473794"/>
                </a:cubicBezTo>
                <a:cubicBezTo>
                  <a:pt x="411904" y="480980"/>
                  <a:pt x="409833" y="493944"/>
                  <a:pt x="416243" y="503607"/>
                </a:cubicBezTo>
                <a:cubicBezTo>
                  <a:pt x="418785" y="507521"/>
                  <a:pt x="421015" y="511629"/>
                  <a:pt x="422910" y="515894"/>
                </a:cubicBezTo>
                <a:cubicBezTo>
                  <a:pt x="428199" y="534795"/>
                  <a:pt x="419371" y="554796"/>
                  <a:pt x="401841" y="563623"/>
                </a:cubicBezTo>
                <a:cubicBezTo>
                  <a:pt x="381591" y="573822"/>
                  <a:pt x="356907" y="565672"/>
                  <a:pt x="346710" y="545422"/>
                </a:cubicBezTo>
                <a:cubicBezTo>
                  <a:pt x="344805" y="540945"/>
                  <a:pt x="341948" y="532182"/>
                  <a:pt x="338900" y="521895"/>
                </a:cubicBezTo>
                <a:cubicBezTo>
                  <a:pt x="338530" y="520566"/>
                  <a:pt x="338075" y="519262"/>
                  <a:pt x="337536" y="517992"/>
                </a:cubicBezTo>
                <a:cubicBezTo>
                  <a:pt x="330628" y="501665"/>
                  <a:pt x="311791" y="494031"/>
                  <a:pt x="295466" y="500940"/>
                </a:cubicBezTo>
                <a:cubicBezTo>
                  <a:pt x="287466" y="504930"/>
                  <a:pt x="281200" y="511704"/>
                  <a:pt x="277844" y="519990"/>
                </a:cubicBezTo>
                <a:cubicBezTo>
                  <a:pt x="251174" y="573425"/>
                  <a:pt x="244412" y="612192"/>
                  <a:pt x="237173" y="624765"/>
                </a:cubicBezTo>
                <a:cubicBezTo>
                  <a:pt x="224659" y="644375"/>
                  <a:pt x="199252" y="651200"/>
                  <a:pt x="178596" y="640500"/>
                </a:cubicBezTo>
                <a:cubicBezTo>
                  <a:pt x="156548" y="629081"/>
                  <a:pt x="147933" y="601950"/>
                  <a:pt x="159353" y="579902"/>
                </a:cubicBezTo>
                <a:cubicBezTo>
                  <a:pt x="167601" y="567787"/>
                  <a:pt x="174893" y="555049"/>
                  <a:pt x="181166" y="541802"/>
                </a:cubicBezTo>
                <a:cubicBezTo>
                  <a:pt x="190691" y="521419"/>
                  <a:pt x="200216" y="501416"/>
                  <a:pt x="190691" y="481128"/>
                </a:cubicBezTo>
                <a:cubicBezTo>
                  <a:pt x="180444" y="459428"/>
                  <a:pt x="157322" y="446866"/>
                  <a:pt x="133541" y="450077"/>
                </a:cubicBezTo>
                <a:cubicBezTo>
                  <a:pt x="104585" y="453696"/>
                  <a:pt x="81343" y="455696"/>
                  <a:pt x="72390" y="455696"/>
                </a:cubicBezTo>
                <a:cubicBezTo>
                  <a:pt x="39985" y="455696"/>
                  <a:pt x="13716" y="429427"/>
                  <a:pt x="13716" y="397022"/>
                </a:cubicBezTo>
                <a:cubicBezTo>
                  <a:pt x="13716" y="364617"/>
                  <a:pt x="39985" y="338348"/>
                  <a:pt x="72390" y="338348"/>
                </a:cubicBezTo>
                <a:cubicBezTo>
                  <a:pt x="76581" y="338348"/>
                  <a:pt x="83820" y="338825"/>
                  <a:pt x="93345" y="339587"/>
                </a:cubicBezTo>
                <a:cubicBezTo>
                  <a:pt x="134815" y="343324"/>
                  <a:pt x="172452" y="315251"/>
                  <a:pt x="180689" y="274436"/>
                </a:cubicBezTo>
                <a:cubicBezTo>
                  <a:pt x="185664" y="247255"/>
                  <a:pt x="177019" y="219361"/>
                  <a:pt x="157544" y="199760"/>
                </a:cubicBezTo>
                <a:cubicBezTo>
                  <a:pt x="131579" y="174013"/>
                  <a:pt x="108166" y="145814"/>
                  <a:pt x="87630" y="115559"/>
                </a:cubicBezTo>
                <a:cubicBezTo>
                  <a:pt x="66745" y="78051"/>
                  <a:pt x="80221" y="30716"/>
                  <a:pt x="117729" y="9831"/>
                </a:cubicBezTo>
                <a:cubicBezTo>
                  <a:pt x="127106" y="4610"/>
                  <a:pt x="137097" y="1536"/>
                  <a:pt x="147136" y="449"/>
                </a:cubicBez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A9A6F0E-A63B-440E-9026-ABBA1E6505B2}"/>
              </a:ext>
            </a:extLst>
          </p:cNvPr>
          <p:cNvSpPr/>
          <p:nvPr/>
        </p:nvSpPr>
        <p:spPr>
          <a:xfrm>
            <a:off x="2472580" y="6667803"/>
            <a:ext cx="914400" cy="914400"/>
          </a:xfrm>
          <a:custGeom>
            <a:avLst/>
            <a:gdLst>
              <a:gd name="connsiteX0" fmla="*/ 407669 w 722948"/>
              <a:gd name="connsiteY0" fmla="*/ 381000 h 723900"/>
              <a:gd name="connsiteX1" fmla="*/ 722947 w 722948"/>
              <a:gd name="connsiteY1" fmla="*/ 381000 h 723900"/>
              <a:gd name="connsiteX2" fmla="*/ 630554 w 722948"/>
              <a:gd name="connsiteY2" fmla="*/ 603885 h 723900"/>
              <a:gd name="connsiteX3" fmla="*/ 381000 w 722948"/>
              <a:gd name="connsiteY3" fmla="*/ 0 h 723900"/>
              <a:gd name="connsiteX4" fmla="*/ 722948 w 722948"/>
              <a:gd name="connsiteY4" fmla="*/ 342900 h 723900"/>
              <a:gd name="connsiteX5" fmla="*/ 381000 w 722948"/>
              <a:gd name="connsiteY5" fmla="*/ 342900 h 723900"/>
              <a:gd name="connsiteX6" fmla="*/ 342900 w 722948"/>
              <a:gd name="connsiteY6" fmla="*/ 0 h 723900"/>
              <a:gd name="connsiteX7" fmla="*/ 342900 w 722948"/>
              <a:gd name="connsiteY7" fmla="*/ 369570 h 723900"/>
              <a:gd name="connsiteX8" fmla="*/ 603885 w 722948"/>
              <a:gd name="connsiteY8" fmla="*/ 630555 h 723900"/>
              <a:gd name="connsiteX9" fmla="*/ 361950 w 722948"/>
              <a:gd name="connsiteY9" fmla="*/ 723900 h 723900"/>
              <a:gd name="connsiteX10" fmla="*/ 0 w 722948"/>
              <a:gd name="connsiteY10" fmla="*/ 361950 h 723900"/>
              <a:gd name="connsiteX11" fmla="*/ 342900 w 722948"/>
              <a:gd name="connsiteY11" fmla="*/ 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22948" h="723900">
                <a:moveTo>
                  <a:pt x="407669" y="381000"/>
                </a:moveTo>
                <a:lnTo>
                  <a:pt x="722947" y="381000"/>
                </a:lnTo>
                <a:cubicBezTo>
                  <a:pt x="719137" y="463868"/>
                  <a:pt x="686752" y="541973"/>
                  <a:pt x="630554" y="603885"/>
                </a:cubicBezTo>
                <a:close/>
                <a:moveTo>
                  <a:pt x="381000" y="0"/>
                </a:moveTo>
                <a:cubicBezTo>
                  <a:pt x="565785" y="9525"/>
                  <a:pt x="713423" y="157163"/>
                  <a:pt x="722948" y="342900"/>
                </a:cubicBezTo>
                <a:lnTo>
                  <a:pt x="381000" y="342900"/>
                </a:lnTo>
                <a:close/>
                <a:moveTo>
                  <a:pt x="342900" y="0"/>
                </a:moveTo>
                <a:lnTo>
                  <a:pt x="342900" y="369570"/>
                </a:lnTo>
                <a:lnTo>
                  <a:pt x="603885" y="630555"/>
                </a:lnTo>
                <a:cubicBezTo>
                  <a:pt x="537210" y="691515"/>
                  <a:pt x="452438" y="723900"/>
                  <a:pt x="361950" y="723900"/>
                </a:cubicBezTo>
                <a:cubicBezTo>
                  <a:pt x="161925" y="723900"/>
                  <a:pt x="0" y="561975"/>
                  <a:pt x="0" y="361950"/>
                </a:cubicBezTo>
                <a:cubicBezTo>
                  <a:pt x="0" y="169545"/>
                  <a:pt x="152400" y="9525"/>
                  <a:pt x="342900" y="0"/>
                </a:cubicBez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Graphic 25" descr="Clipboard">
            <a:extLst>
              <a:ext uri="{FF2B5EF4-FFF2-40B4-BE49-F238E27FC236}">
                <a16:creationId xmlns:a16="http://schemas.microsoft.com/office/drawing/2014/main" id="{86923D69-65CE-4054-B9B8-18C0E9BD0BD1}"/>
              </a:ext>
            </a:extLst>
          </p:cNvPr>
          <p:cNvSpPr/>
          <p:nvPr/>
        </p:nvSpPr>
        <p:spPr>
          <a:xfrm>
            <a:off x="6559942" y="6743834"/>
            <a:ext cx="708438" cy="914114"/>
          </a:xfrm>
          <a:custGeom>
            <a:avLst/>
            <a:gdLst>
              <a:gd name="connsiteX0" fmla="*/ 533400 w 590550"/>
              <a:gd name="connsiteY0" fmla="*/ 704850 h 762000"/>
              <a:gd name="connsiteX1" fmla="*/ 57150 w 590550"/>
              <a:gd name="connsiteY1" fmla="*/ 704850 h 762000"/>
              <a:gd name="connsiteX2" fmla="*/ 57150 w 590550"/>
              <a:gd name="connsiteY2" fmla="*/ 114300 h 762000"/>
              <a:gd name="connsiteX3" fmla="*/ 161925 w 590550"/>
              <a:gd name="connsiteY3" fmla="*/ 114300 h 762000"/>
              <a:gd name="connsiteX4" fmla="*/ 161925 w 590550"/>
              <a:gd name="connsiteY4" fmla="*/ 171450 h 762000"/>
              <a:gd name="connsiteX5" fmla="*/ 428625 w 590550"/>
              <a:gd name="connsiteY5" fmla="*/ 171450 h 762000"/>
              <a:gd name="connsiteX6" fmla="*/ 428625 w 590550"/>
              <a:gd name="connsiteY6" fmla="*/ 114300 h 762000"/>
              <a:gd name="connsiteX7" fmla="*/ 533400 w 590550"/>
              <a:gd name="connsiteY7" fmla="*/ 114300 h 762000"/>
              <a:gd name="connsiteX8" fmla="*/ 533400 w 590550"/>
              <a:gd name="connsiteY8" fmla="*/ 704850 h 762000"/>
              <a:gd name="connsiteX9" fmla="*/ 295275 w 590550"/>
              <a:gd name="connsiteY9" fmla="*/ 38100 h 762000"/>
              <a:gd name="connsiteX10" fmla="*/ 323850 w 590550"/>
              <a:gd name="connsiteY10" fmla="*/ 66675 h 762000"/>
              <a:gd name="connsiteX11" fmla="*/ 295275 w 590550"/>
              <a:gd name="connsiteY11" fmla="*/ 95250 h 762000"/>
              <a:gd name="connsiteX12" fmla="*/ 266700 w 590550"/>
              <a:gd name="connsiteY12" fmla="*/ 66675 h 762000"/>
              <a:gd name="connsiteX13" fmla="*/ 275273 w 590550"/>
              <a:gd name="connsiteY13" fmla="*/ 46672 h 762000"/>
              <a:gd name="connsiteX14" fmla="*/ 295275 w 590550"/>
              <a:gd name="connsiteY14" fmla="*/ 38100 h 762000"/>
              <a:gd name="connsiteX15" fmla="*/ 552450 w 590550"/>
              <a:gd name="connsiteY15" fmla="*/ 57150 h 762000"/>
              <a:gd name="connsiteX16" fmla="*/ 390525 w 590550"/>
              <a:gd name="connsiteY16" fmla="*/ 57150 h 762000"/>
              <a:gd name="connsiteX17" fmla="*/ 390525 w 590550"/>
              <a:gd name="connsiteY17" fmla="*/ 38100 h 762000"/>
              <a:gd name="connsiteX18" fmla="*/ 352425 w 590550"/>
              <a:gd name="connsiteY18" fmla="*/ 0 h 762000"/>
              <a:gd name="connsiteX19" fmla="*/ 238125 w 590550"/>
              <a:gd name="connsiteY19" fmla="*/ 0 h 762000"/>
              <a:gd name="connsiteX20" fmla="*/ 200025 w 590550"/>
              <a:gd name="connsiteY20" fmla="*/ 38100 h 762000"/>
              <a:gd name="connsiteX21" fmla="*/ 200025 w 590550"/>
              <a:gd name="connsiteY21" fmla="*/ 57150 h 762000"/>
              <a:gd name="connsiteX22" fmla="*/ 38100 w 590550"/>
              <a:gd name="connsiteY22" fmla="*/ 57150 h 762000"/>
              <a:gd name="connsiteX23" fmla="*/ 0 w 590550"/>
              <a:gd name="connsiteY23" fmla="*/ 95250 h 762000"/>
              <a:gd name="connsiteX24" fmla="*/ 0 w 590550"/>
              <a:gd name="connsiteY24" fmla="*/ 723900 h 762000"/>
              <a:gd name="connsiteX25" fmla="*/ 38100 w 590550"/>
              <a:gd name="connsiteY25" fmla="*/ 762000 h 762000"/>
              <a:gd name="connsiteX26" fmla="*/ 552450 w 590550"/>
              <a:gd name="connsiteY26" fmla="*/ 762000 h 762000"/>
              <a:gd name="connsiteX27" fmla="*/ 590550 w 590550"/>
              <a:gd name="connsiteY27" fmla="*/ 723900 h 762000"/>
              <a:gd name="connsiteX28" fmla="*/ 590550 w 590550"/>
              <a:gd name="connsiteY28" fmla="*/ 95250 h 762000"/>
              <a:gd name="connsiteX29" fmla="*/ 552450 w 590550"/>
              <a:gd name="connsiteY29" fmla="*/ 5715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90550" h="762000">
                <a:moveTo>
                  <a:pt x="533400" y="704850"/>
                </a:moveTo>
                <a:lnTo>
                  <a:pt x="57150" y="704850"/>
                </a:lnTo>
                <a:lnTo>
                  <a:pt x="57150" y="114300"/>
                </a:lnTo>
                <a:lnTo>
                  <a:pt x="161925" y="114300"/>
                </a:lnTo>
                <a:lnTo>
                  <a:pt x="161925" y="171450"/>
                </a:lnTo>
                <a:lnTo>
                  <a:pt x="428625" y="171450"/>
                </a:lnTo>
                <a:lnTo>
                  <a:pt x="428625" y="114300"/>
                </a:lnTo>
                <a:lnTo>
                  <a:pt x="533400" y="114300"/>
                </a:lnTo>
                <a:lnTo>
                  <a:pt x="533400" y="704850"/>
                </a:lnTo>
                <a:close/>
                <a:moveTo>
                  <a:pt x="295275" y="38100"/>
                </a:moveTo>
                <a:cubicBezTo>
                  <a:pt x="311468" y="38100"/>
                  <a:pt x="323850" y="50483"/>
                  <a:pt x="323850" y="66675"/>
                </a:cubicBezTo>
                <a:cubicBezTo>
                  <a:pt x="323850" y="82868"/>
                  <a:pt x="311468" y="95250"/>
                  <a:pt x="295275" y="95250"/>
                </a:cubicBezTo>
                <a:cubicBezTo>
                  <a:pt x="279083" y="95250"/>
                  <a:pt x="266700" y="82868"/>
                  <a:pt x="266700" y="66675"/>
                </a:cubicBezTo>
                <a:cubicBezTo>
                  <a:pt x="266700" y="59055"/>
                  <a:pt x="269558" y="51435"/>
                  <a:pt x="275273" y="46672"/>
                </a:cubicBezTo>
                <a:cubicBezTo>
                  <a:pt x="280035" y="40958"/>
                  <a:pt x="287655" y="38100"/>
                  <a:pt x="295275" y="38100"/>
                </a:cubicBezTo>
                <a:close/>
                <a:moveTo>
                  <a:pt x="552450" y="57150"/>
                </a:moveTo>
                <a:lnTo>
                  <a:pt x="390525" y="57150"/>
                </a:lnTo>
                <a:lnTo>
                  <a:pt x="390525" y="38100"/>
                </a:lnTo>
                <a:cubicBezTo>
                  <a:pt x="390525" y="17145"/>
                  <a:pt x="373380" y="0"/>
                  <a:pt x="352425" y="0"/>
                </a:cubicBezTo>
                <a:lnTo>
                  <a:pt x="238125" y="0"/>
                </a:lnTo>
                <a:cubicBezTo>
                  <a:pt x="217170" y="0"/>
                  <a:pt x="200025" y="17145"/>
                  <a:pt x="200025" y="38100"/>
                </a:cubicBezTo>
                <a:lnTo>
                  <a:pt x="200025" y="57150"/>
                </a:lnTo>
                <a:lnTo>
                  <a:pt x="38100" y="57150"/>
                </a:lnTo>
                <a:cubicBezTo>
                  <a:pt x="17145" y="57150"/>
                  <a:pt x="0" y="74295"/>
                  <a:pt x="0" y="95250"/>
                </a:cubicBezTo>
                <a:lnTo>
                  <a:pt x="0" y="723900"/>
                </a:lnTo>
                <a:cubicBezTo>
                  <a:pt x="0" y="744855"/>
                  <a:pt x="17145" y="762000"/>
                  <a:pt x="38100" y="762000"/>
                </a:cubicBezTo>
                <a:lnTo>
                  <a:pt x="552450" y="762000"/>
                </a:lnTo>
                <a:cubicBezTo>
                  <a:pt x="573405" y="762000"/>
                  <a:pt x="590550" y="744855"/>
                  <a:pt x="590550" y="723900"/>
                </a:cubicBezTo>
                <a:lnTo>
                  <a:pt x="590550" y="95250"/>
                </a:lnTo>
                <a:cubicBezTo>
                  <a:pt x="590550" y="74295"/>
                  <a:pt x="573405" y="57150"/>
                  <a:pt x="552450" y="57150"/>
                </a:cubicBez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BEA8294-07E8-46EC-8D52-F64396BE0C26}"/>
              </a:ext>
            </a:extLst>
          </p:cNvPr>
          <p:cNvSpPr txBox="1"/>
          <p:nvPr/>
        </p:nvSpPr>
        <p:spPr>
          <a:xfrm>
            <a:off x="1234355" y="4585653"/>
            <a:ext cx="3374977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utingi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C195F1-A5FE-45A5-A23B-D9260D38547F}"/>
              </a:ext>
            </a:extLst>
          </p:cNvPr>
          <p:cNvSpPr txBox="1"/>
          <p:nvPr/>
        </p:nvSpPr>
        <p:spPr>
          <a:xfrm>
            <a:off x="5226673" y="4585653"/>
            <a:ext cx="3374977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utingi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068C7C-CCFE-48BF-A856-978A21002F0F}"/>
              </a:ext>
            </a:extLst>
          </p:cNvPr>
          <p:cNvSpPr txBox="1"/>
          <p:nvPr/>
        </p:nvSpPr>
        <p:spPr>
          <a:xfrm>
            <a:off x="1246255" y="7788301"/>
            <a:ext cx="3374977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utingi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5FD9A3-4B00-4EC4-869F-CB16F1690C9E}"/>
              </a:ext>
            </a:extLst>
          </p:cNvPr>
          <p:cNvSpPr txBox="1"/>
          <p:nvPr/>
        </p:nvSpPr>
        <p:spPr>
          <a:xfrm>
            <a:off x="5226673" y="7766865"/>
            <a:ext cx="3374977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utingi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A41BB1-0C73-4B30-A2BA-439788DF3E7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720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2DB5E752-0589-47B6-B0DE-4F9FA7E00C8B}"/>
              </a:ext>
            </a:extLst>
          </p:cNvPr>
          <p:cNvSpPr txBox="1"/>
          <p:nvPr/>
        </p:nvSpPr>
        <p:spPr>
          <a:xfrm>
            <a:off x="8696960" y="858713"/>
            <a:ext cx="8371841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/>
                <a:cs typeface="Poppins Medium" panose="00000600000000000000" pitchFamily="2" charset="0"/>
              </a:rPr>
              <a:t>Presentation Overview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FE7CF3-4931-472B-BF3B-190F7E844A27}"/>
              </a:ext>
            </a:extLst>
          </p:cNvPr>
          <p:cNvSpPr txBox="1"/>
          <p:nvPr/>
        </p:nvSpPr>
        <p:spPr>
          <a:xfrm>
            <a:off x="8696960" y="2553946"/>
            <a:ext cx="83718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An agent-based model with heterogeneous traders, which can drive strategy evolution and lead to the emergence of herding, influencing price dynamics and market behaviour.</a:t>
            </a:r>
            <a:endParaRPr lang="en-US" sz="3600" dirty="0">
              <a:solidFill>
                <a:srgbClr val="322F2F"/>
              </a:solidFill>
              <a:latin typeface="DM Sans SemiBold" pitchFamily="2" charset="0"/>
              <a:cs typeface="Poppins" panose="00000500000000000000" pitchFamily="2" charset="0"/>
            </a:endParaRPr>
          </a:p>
        </p:txBody>
      </p:sp>
      <p:pic>
        <p:nvPicPr>
          <p:cNvPr id="7" name="Picture Placeholder 6" descr="A group of people connected to each other&#10;&#10;AI-generated content may be incorrect.">
            <a:extLst>
              <a:ext uri="{FF2B5EF4-FFF2-40B4-BE49-F238E27FC236}">
                <a16:creationId xmlns:a16="http://schemas.microsoft.com/office/drawing/2014/main" id="{E5B300E8-B731-645F-EE88-54BD85EB29B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3749" r="13749"/>
          <a:stretch>
            <a:fillRect/>
          </a:stretch>
        </p:blipFill>
        <p:spPr/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B8E8B7-F190-0BC1-4BB0-1CCE970C7D35}"/>
              </a:ext>
            </a:extLst>
          </p:cNvPr>
          <p:cNvSpPr txBox="1"/>
          <p:nvPr/>
        </p:nvSpPr>
        <p:spPr>
          <a:xfrm>
            <a:off x="0" y="10287000"/>
            <a:ext cx="747776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s://complexity-explorables.org/topics/agent-based-models/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/3.0/"/>
              </a:rPr>
              <a:t>CC BY</a:t>
            </a:r>
            <a:endParaRPr lang="en-GB" sz="900"/>
          </a:p>
        </p:txBody>
      </p:sp>
    </p:spTree>
    <p:extLst>
      <p:ext uri="{BB962C8B-B14F-4D97-AF65-F5344CB8AC3E}">
        <p14:creationId xmlns:p14="http://schemas.microsoft.com/office/powerpoint/2010/main" val="26622312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7ED75C9-D873-4342-B194-2887434D5778}"/>
              </a:ext>
            </a:extLst>
          </p:cNvPr>
          <p:cNvSpPr txBox="1"/>
          <p:nvPr/>
        </p:nvSpPr>
        <p:spPr>
          <a:xfrm>
            <a:off x="1229108" y="1868455"/>
            <a:ext cx="59852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Our Professional Service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1453D9-7B38-46C7-AC81-FFFDB89F3EE3}"/>
              </a:ext>
            </a:extLst>
          </p:cNvPr>
          <p:cNvSpPr txBox="1"/>
          <p:nvPr/>
        </p:nvSpPr>
        <p:spPr>
          <a:xfrm>
            <a:off x="1229109" y="1219200"/>
            <a:ext cx="59860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SERVICE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8B9E9D-B480-47D1-83BD-C8BDED8D53A6}"/>
              </a:ext>
            </a:extLst>
          </p:cNvPr>
          <p:cNvSpPr txBox="1"/>
          <p:nvPr/>
        </p:nvSpPr>
        <p:spPr>
          <a:xfrm>
            <a:off x="1229108" y="6709268"/>
            <a:ext cx="5984492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magnial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thatis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froming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ciusi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likes.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2C66CA-42F4-47E2-BB0B-443A3CC1D0E0}"/>
              </a:ext>
            </a:extLst>
          </p:cNvPr>
          <p:cNvSpPr txBox="1"/>
          <p:nvPr/>
        </p:nvSpPr>
        <p:spPr>
          <a:xfrm>
            <a:off x="1229108" y="6109508"/>
            <a:ext cx="59844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Product Excellence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AD282A-06BC-4C1B-9771-E76161E460AA}"/>
              </a:ext>
            </a:extLst>
          </p:cNvPr>
          <p:cNvSpPr txBox="1"/>
          <p:nvPr/>
        </p:nvSpPr>
        <p:spPr>
          <a:xfrm>
            <a:off x="1229108" y="3822431"/>
            <a:ext cx="5984492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thatis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froming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ciusi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likes.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F702DAC-BD31-42EB-AFD8-1747E2A6A261}"/>
              </a:ext>
            </a:extLst>
          </p:cNvPr>
          <p:cNvSpPr/>
          <p:nvPr/>
        </p:nvSpPr>
        <p:spPr>
          <a:xfrm>
            <a:off x="14924253" y="6895349"/>
            <a:ext cx="914116" cy="914114"/>
          </a:xfrm>
          <a:custGeom>
            <a:avLst/>
            <a:gdLst>
              <a:gd name="connsiteX0" fmla="*/ 542925 w 647700"/>
              <a:gd name="connsiteY0" fmla="*/ 361950 h 647700"/>
              <a:gd name="connsiteX1" fmla="*/ 647700 w 647700"/>
              <a:gd name="connsiteY1" fmla="*/ 361950 h 647700"/>
              <a:gd name="connsiteX2" fmla="*/ 647700 w 647700"/>
              <a:gd name="connsiteY2" fmla="*/ 533400 h 647700"/>
              <a:gd name="connsiteX3" fmla="*/ 542925 w 647700"/>
              <a:gd name="connsiteY3" fmla="*/ 533400 h 647700"/>
              <a:gd name="connsiteX4" fmla="*/ 400050 w 647700"/>
              <a:gd name="connsiteY4" fmla="*/ 200025 h 647700"/>
              <a:gd name="connsiteX5" fmla="*/ 504825 w 647700"/>
              <a:gd name="connsiteY5" fmla="*/ 200025 h 647700"/>
              <a:gd name="connsiteX6" fmla="*/ 504825 w 647700"/>
              <a:gd name="connsiteY6" fmla="*/ 533400 h 647700"/>
              <a:gd name="connsiteX7" fmla="*/ 400050 w 647700"/>
              <a:gd name="connsiteY7" fmla="*/ 533400 h 647700"/>
              <a:gd name="connsiteX8" fmla="*/ 114300 w 647700"/>
              <a:gd name="connsiteY8" fmla="*/ 200025 h 647700"/>
              <a:gd name="connsiteX9" fmla="*/ 219075 w 647700"/>
              <a:gd name="connsiteY9" fmla="*/ 200025 h 647700"/>
              <a:gd name="connsiteX10" fmla="*/ 219075 w 647700"/>
              <a:gd name="connsiteY10" fmla="*/ 533400 h 647700"/>
              <a:gd name="connsiteX11" fmla="*/ 114300 w 647700"/>
              <a:gd name="connsiteY11" fmla="*/ 533400 h 647700"/>
              <a:gd name="connsiteX12" fmla="*/ 257175 w 647700"/>
              <a:gd name="connsiteY12" fmla="*/ 0 h 647700"/>
              <a:gd name="connsiteX13" fmla="*/ 361950 w 647700"/>
              <a:gd name="connsiteY13" fmla="*/ 0 h 647700"/>
              <a:gd name="connsiteX14" fmla="*/ 361950 w 647700"/>
              <a:gd name="connsiteY14" fmla="*/ 533400 h 647700"/>
              <a:gd name="connsiteX15" fmla="*/ 257175 w 647700"/>
              <a:gd name="connsiteY15" fmla="*/ 533400 h 647700"/>
              <a:gd name="connsiteX16" fmla="*/ 0 w 647700"/>
              <a:gd name="connsiteY16" fmla="*/ 0 h 647700"/>
              <a:gd name="connsiteX17" fmla="*/ 57150 w 647700"/>
              <a:gd name="connsiteY17" fmla="*/ 0 h 647700"/>
              <a:gd name="connsiteX18" fmla="*/ 57150 w 647700"/>
              <a:gd name="connsiteY18" fmla="*/ 590550 h 647700"/>
              <a:gd name="connsiteX19" fmla="*/ 647700 w 647700"/>
              <a:gd name="connsiteY19" fmla="*/ 590550 h 647700"/>
              <a:gd name="connsiteX20" fmla="*/ 647700 w 647700"/>
              <a:gd name="connsiteY20" fmla="*/ 647700 h 647700"/>
              <a:gd name="connsiteX21" fmla="*/ 0 w 647700"/>
              <a:gd name="connsiteY21" fmla="*/ 64770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647700" h="647700">
                <a:moveTo>
                  <a:pt x="542925" y="361950"/>
                </a:moveTo>
                <a:lnTo>
                  <a:pt x="647700" y="361950"/>
                </a:lnTo>
                <a:lnTo>
                  <a:pt x="647700" y="533400"/>
                </a:lnTo>
                <a:lnTo>
                  <a:pt x="542925" y="533400"/>
                </a:lnTo>
                <a:close/>
                <a:moveTo>
                  <a:pt x="400050" y="200025"/>
                </a:moveTo>
                <a:lnTo>
                  <a:pt x="504825" y="200025"/>
                </a:lnTo>
                <a:lnTo>
                  <a:pt x="504825" y="533400"/>
                </a:lnTo>
                <a:lnTo>
                  <a:pt x="400050" y="533400"/>
                </a:lnTo>
                <a:close/>
                <a:moveTo>
                  <a:pt x="114300" y="200025"/>
                </a:moveTo>
                <a:lnTo>
                  <a:pt x="219075" y="200025"/>
                </a:lnTo>
                <a:lnTo>
                  <a:pt x="219075" y="533400"/>
                </a:lnTo>
                <a:lnTo>
                  <a:pt x="114300" y="533400"/>
                </a:lnTo>
                <a:close/>
                <a:moveTo>
                  <a:pt x="257175" y="0"/>
                </a:moveTo>
                <a:lnTo>
                  <a:pt x="361950" y="0"/>
                </a:lnTo>
                <a:lnTo>
                  <a:pt x="361950" y="533400"/>
                </a:lnTo>
                <a:lnTo>
                  <a:pt x="257175" y="533400"/>
                </a:lnTo>
                <a:close/>
                <a:moveTo>
                  <a:pt x="0" y="0"/>
                </a:moveTo>
                <a:lnTo>
                  <a:pt x="57150" y="0"/>
                </a:lnTo>
                <a:lnTo>
                  <a:pt x="57150" y="590550"/>
                </a:lnTo>
                <a:lnTo>
                  <a:pt x="647700" y="590550"/>
                </a:lnTo>
                <a:lnTo>
                  <a:pt x="647700" y="647700"/>
                </a:lnTo>
                <a:lnTo>
                  <a:pt x="0" y="647700"/>
                </a:ln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7842883-D0F1-4E05-8FF6-6B7FC0E722E7}"/>
              </a:ext>
            </a:extLst>
          </p:cNvPr>
          <p:cNvSpPr/>
          <p:nvPr/>
        </p:nvSpPr>
        <p:spPr>
          <a:xfrm>
            <a:off x="14904478" y="890783"/>
            <a:ext cx="953666" cy="914115"/>
          </a:xfrm>
          <a:custGeom>
            <a:avLst/>
            <a:gdLst>
              <a:gd name="connsiteX0" fmla="*/ 485014 w 740538"/>
              <a:gd name="connsiteY0" fmla="*/ 643149 h 709824"/>
              <a:gd name="connsiteX1" fmla="*/ 518351 w 740538"/>
              <a:gd name="connsiteY1" fmla="*/ 676487 h 709824"/>
              <a:gd name="connsiteX2" fmla="*/ 485014 w 740538"/>
              <a:gd name="connsiteY2" fmla="*/ 709824 h 709824"/>
              <a:gd name="connsiteX3" fmla="*/ 451676 w 740538"/>
              <a:gd name="connsiteY3" fmla="*/ 676487 h 709824"/>
              <a:gd name="connsiteX4" fmla="*/ 485014 w 740538"/>
              <a:gd name="connsiteY4" fmla="*/ 643149 h 709824"/>
              <a:gd name="connsiteX5" fmla="*/ 323089 w 740538"/>
              <a:gd name="connsiteY5" fmla="*/ 643149 h 709824"/>
              <a:gd name="connsiteX6" fmla="*/ 337376 w 740538"/>
              <a:gd name="connsiteY6" fmla="*/ 657437 h 709824"/>
              <a:gd name="connsiteX7" fmla="*/ 323089 w 740538"/>
              <a:gd name="connsiteY7" fmla="*/ 671724 h 709824"/>
              <a:gd name="connsiteX8" fmla="*/ 308801 w 740538"/>
              <a:gd name="connsiteY8" fmla="*/ 657437 h 709824"/>
              <a:gd name="connsiteX9" fmla="*/ 323089 w 740538"/>
              <a:gd name="connsiteY9" fmla="*/ 643149 h 709824"/>
              <a:gd name="connsiteX10" fmla="*/ 70676 w 740538"/>
              <a:gd name="connsiteY10" fmla="*/ 519324 h 709824"/>
              <a:gd name="connsiteX11" fmla="*/ 89726 w 740538"/>
              <a:gd name="connsiteY11" fmla="*/ 538374 h 709824"/>
              <a:gd name="connsiteX12" fmla="*/ 70676 w 740538"/>
              <a:gd name="connsiteY12" fmla="*/ 557424 h 709824"/>
              <a:gd name="connsiteX13" fmla="*/ 51626 w 740538"/>
              <a:gd name="connsiteY13" fmla="*/ 538374 h 709824"/>
              <a:gd name="connsiteX14" fmla="*/ 70676 w 740538"/>
              <a:gd name="connsiteY14" fmla="*/ 519324 h 709824"/>
              <a:gd name="connsiteX15" fmla="*/ 632651 w 740538"/>
              <a:gd name="connsiteY15" fmla="*/ 357399 h 709824"/>
              <a:gd name="connsiteX16" fmla="*/ 651701 w 740538"/>
              <a:gd name="connsiteY16" fmla="*/ 376449 h 709824"/>
              <a:gd name="connsiteX17" fmla="*/ 632651 w 740538"/>
              <a:gd name="connsiteY17" fmla="*/ 395499 h 709824"/>
              <a:gd name="connsiteX18" fmla="*/ 613601 w 740538"/>
              <a:gd name="connsiteY18" fmla="*/ 376449 h 709824"/>
              <a:gd name="connsiteX19" fmla="*/ 632651 w 740538"/>
              <a:gd name="connsiteY19" fmla="*/ 357399 h 709824"/>
              <a:gd name="connsiteX20" fmla="*/ 49625 w 740538"/>
              <a:gd name="connsiteY20" fmla="*/ 176424 h 709824"/>
              <a:gd name="connsiteX21" fmla="*/ 99251 w 740538"/>
              <a:gd name="connsiteY21" fmla="*/ 226049 h 709824"/>
              <a:gd name="connsiteX22" fmla="*/ 49625 w 740538"/>
              <a:gd name="connsiteY22" fmla="*/ 275674 h 709824"/>
              <a:gd name="connsiteX23" fmla="*/ 0 w 740538"/>
              <a:gd name="connsiteY23" fmla="*/ 226049 h 709824"/>
              <a:gd name="connsiteX24" fmla="*/ 49625 w 740538"/>
              <a:gd name="connsiteY24" fmla="*/ 176424 h 709824"/>
              <a:gd name="connsiteX25" fmla="*/ 365951 w 740538"/>
              <a:gd name="connsiteY25" fmla="*/ 43074 h 709824"/>
              <a:gd name="connsiteX26" fmla="*/ 404051 w 740538"/>
              <a:gd name="connsiteY26" fmla="*/ 81174 h 709824"/>
              <a:gd name="connsiteX27" fmla="*/ 365951 w 740538"/>
              <a:gd name="connsiteY27" fmla="*/ 119274 h 709824"/>
              <a:gd name="connsiteX28" fmla="*/ 327851 w 740538"/>
              <a:gd name="connsiteY28" fmla="*/ 81174 h 709824"/>
              <a:gd name="connsiteX29" fmla="*/ 365951 w 740538"/>
              <a:gd name="connsiteY29" fmla="*/ 43074 h 709824"/>
              <a:gd name="connsiteX30" fmla="*/ 147136 w 740538"/>
              <a:gd name="connsiteY30" fmla="*/ 449 h 709824"/>
              <a:gd name="connsiteX31" fmla="*/ 223457 w 740538"/>
              <a:gd name="connsiteY31" fmla="*/ 39930 h 709824"/>
              <a:gd name="connsiteX32" fmla="*/ 281750 w 740538"/>
              <a:gd name="connsiteY32" fmla="*/ 196045 h 709824"/>
              <a:gd name="connsiteX33" fmla="*/ 330803 w 740538"/>
              <a:gd name="connsiteY33" fmla="*/ 232526 h 709824"/>
              <a:gd name="connsiteX34" fmla="*/ 436626 w 740538"/>
              <a:gd name="connsiteY34" fmla="*/ 157564 h 709824"/>
              <a:gd name="connsiteX35" fmla="*/ 473202 w 740538"/>
              <a:gd name="connsiteY35" fmla="*/ 109082 h 709824"/>
              <a:gd name="connsiteX36" fmla="*/ 475543 w 740538"/>
              <a:gd name="connsiteY36" fmla="*/ 106740 h 709824"/>
              <a:gd name="connsiteX37" fmla="*/ 610227 w 740538"/>
              <a:gd name="connsiteY37" fmla="*/ 109082 h 709824"/>
              <a:gd name="connsiteX38" fmla="*/ 607886 w 740538"/>
              <a:gd name="connsiteY38" fmla="*/ 243765 h 709824"/>
              <a:gd name="connsiteX39" fmla="*/ 494157 w 740538"/>
              <a:gd name="connsiteY39" fmla="*/ 316155 h 709824"/>
              <a:gd name="connsiteX40" fmla="*/ 464249 w 740538"/>
              <a:gd name="connsiteY40" fmla="*/ 371686 h 709824"/>
              <a:gd name="connsiteX41" fmla="*/ 503682 w 740538"/>
              <a:gd name="connsiteY41" fmla="*/ 413501 h 709824"/>
              <a:gd name="connsiteX42" fmla="*/ 697516 w 740538"/>
              <a:gd name="connsiteY42" fmla="*/ 487224 h 709824"/>
              <a:gd name="connsiteX43" fmla="*/ 697135 w 740538"/>
              <a:gd name="connsiteY43" fmla="*/ 487224 h 709824"/>
              <a:gd name="connsiteX44" fmla="*/ 700953 w 740538"/>
              <a:gd name="connsiteY44" fmla="*/ 489238 h 709824"/>
              <a:gd name="connsiteX45" fmla="*/ 730517 w 740538"/>
              <a:gd name="connsiteY45" fmla="*/ 595105 h 709824"/>
              <a:gd name="connsiteX46" fmla="*/ 624650 w 740538"/>
              <a:gd name="connsiteY46" fmla="*/ 624670 h 709824"/>
              <a:gd name="connsiteX47" fmla="*/ 449580 w 740538"/>
              <a:gd name="connsiteY47" fmla="*/ 476747 h 709824"/>
              <a:gd name="connsiteX48" fmla="*/ 421005 w 740538"/>
              <a:gd name="connsiteY48" fmla="*/ 473794 h 709824"/>
              <a:gd name="connsiteX49" fmla="*/ 416243 w 740538"/>
              <a:gd name="connsiteY49" fmla="*/ 503607 h 709824"/>
              <a:gd name="connsiteX50" fmla="*/ 422910 w 740538"/>
              <a:gd name="connsiteY50" fmla="*/ 515894 h 709824"/>
              <a:gd name="connsiteX51" fmla="*/ 401841 w 740538"/>
              <a:gd name="connsiteY51" fmla="*/ 563623 h 709824"/>
              <a:gd name="connsiteX52" fmla="*/ 346710 w 740538"/>
              <a:gd name="connsiteY52" fmla="*/ 545422 h 709824"/>
              <a:gd name="connsiteX53" fmla="*/ 338900 w 740538"/>
              <a:gd name="connsiteY53" fmla="*/ 521895 h 709824"/>
              <a:gd name="connsiteX54" fmla="*/ 337536 w 740538"/>
              <a:gd name="connsiteY54" fmla="*/ 517992 h 709824"/>
              <a:gd name="connsiteX55" fmla="*/ 295466 w 740538"/>
              <a:gd name="connsiteY55" fmla="*/ 500940 h 709824"/>
              <a:gd name="connsiteX56" fmla="*/ 277844 w 740538"/>
              <a:gd name="connsiteY56" fmla="*/ 519990 h 709824"/>
              <a:gd name="connsiteX57" fmla="*/ 237173 w 740538"/>
              <a:gd name="connsiteY57" fmla="*/ 624765 h 709824"/>
              <a:gd name="connsiteX58" fmla="*/ 178596 w 740538"/>
              <a:gd name="connsiteY58" fmla="*/ 640500 h 709824"/>
              <a:gd name="connsiteX59" fmla="*/ 159353 w 740538"/>
              <a:gd name="connsiteY59" fmla="*/ 579902 h 709824"/>
              <a:gd name="connsiteX60" fmla="*/ 181166 w 740538"/>
              <a:gd name="connsiteY60" fmla="*/ 541802 h 709824"/>
              <a:gd name="connsiteX61" fmla="*/ 190691 w 740538"/>
              <a:gd name="connsiteY61" fmla="*/ 481128 h 709824"/>
              <a:gd name="connsiteX62" fmla="*/ 133541 w 740538"/>
              <a:gd name="connsiteY62" fmla="*/ 450077 h 709824"/>
              <a:gd name="connsiteX63" fmla="*/ 72390 w 740538"/>
              <a:gd name="connsiteY63" fmla="*/ 455696 h 709824"/>
              <a:gd name="connsiteX64" fmla="*/ 13716 w 740538"/>
              <a:gd name="connsiteY64" fmla="*/ 397022 h 709824"/>
              <a:gd name="connsiteX65" fmla="*/ 72390 w 740538"/>
              <a:gd name="connsiteY65" fmla="*/ 338348 h 709824"/>
              <a:gd name="connsiteX66" fmla="*/ 93345 w 740538"/>
              <a:gd name="connsiteY66" fmla="*/ 339587 h 709824"/>
              <a:gd name="connsiteX67" fmla="*/ 180689 w 740538"/>
              <a:gd name="connsiteY67" fmla="*/ 274436 h 709824"/>
              <a:gd name="connsiteX68" fmla="*/ 157544 w 740538"/>
              <a:gd name="connsiteY68" fmla="*/ 199760 h 709824"/>
              <a:gd name="connsiteX69" fmla="*/ 87630 w 740538"/>
              <a:gd name="connsiteY69" fmla="*/ 115559 h 709824"/>
              <a:gd name="connsiteX70" fmla="*/ 117729 w 740538"/>
              <a:gd name="connsiteY70" fmla="*/ 9831 h 709824"/>
              <a:gd name="connsiteX71" fmla="*/ 147136 w 740538"/>
              <a:gd name="connsiteY71" fmla="*/ 449 h 709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740538" h="709824">
                <a:moveTo>
                  <a:pt x="485014" y="643149"/>
                </a:moveTo>
                <a:cubicBezTo>
                  <a:pt x="503425" y="643149"/>
                  <a:pt x="518351" y="658075"/>
                  <a:pt x="518351" y="676487"/>
                </a:cubicBezTo>
                <a:cubicBezTo>
                  <a:pt x="518351" y="694898"/>
                  <a:pt x="503425" y="709824"/>
                  <a:pt x="485014" y="709824"/>
                </a:cubicBezTo>
                <a:cubicBezTo>
                  <a:pt x="466602" y="709824"/>
                  <a:pt x="451676" y="694898"/>
                  <a:pt x="451676" y="676487"/>
                </a:cubicBezTo>
                <a:cubicBezTo>
                  <a:pt x="451676" y="658075"/>
                  <a:pt x="466602" y="643149"/>
                  <a:pt x="485014" y="643149"/>
                </a:cubicBezTo>
                <a:close/>
                <a:moveTo>
                  <a:pt x="323089" y="643149"/>
                </a:moveTo>
                <a:cubicBezTo>
                  <a:pt x="330979" y="643149"/>
                  <a:pt x="337376" y="649546"/>
                  <a:pt x="337376" y="657437"/>
                </a:cubicBezTo>
                <a:cubicBezTo>
                  <a:pt x="337376" y="665327"/>
                  <a:pt x="330979" y="671724"/>
                  <a:pt x="323089" y="671724"/>
                </a:cubicBezTo>
                <a:cubicBezTo>
                  <a:pt x="315198" y="671724"/>
                  <a:pt x="308801" y="665327"/>
                  <a:pt x="308801" y="657437"/>
                </a:cubicBezTo>
                <a:cubicBezTo>
                  <a:pt x="308801" y="649546"/>
                  <a:pt x="315198" y="643149"/>
                  <a:pt x="323089" y="643149"/>
                </a:cubicBezTo>
                <a:close/>
                <a:moveTo>
                  <a:pt x="70676" y="519324"/>
                </a:moveTo>
                <a:cubicBezTo>
                  <a:pt x="81197" y="519324"/>
                  <a:pt x="89726" y="527853"/>
                  <a:pt x="89726" y="538374"/>
                </a:cubicBezTo>
                <a:cubicBezTo>
                  <a:pt x="89726" y="548895"/>
                  <a:pt x="81197" y="557424"/>
                  <a:pt x="70676" y="557424"/>
                </a:cubicBezTo>
                <a:cubicBezTo>
                  <a:pt x="60155" y="557424"/>
                  <a:pt x="51626" y="548895"/>
                  <a:pt x="51626" y="538374"/>
                </a:cubicBezTo>
                <a:cubicBezTo>
                  <a:pt x="51626" y="527853"/>
                  <a:pt x="60155" y="519324"/>
                  <a:pt x="70676" y="519324"/>
                </a:cubicBezTo>
                <a:close/>
                <a:moveTo>
                  <a:pt x="632651" y="357399"/>
                </a:moveTo>
                <a:cubicBezTo>
                  <a:pt x="643172" y="357399"/>
                  <a:pt x="651701" y="365928"/>
                  <a:pt x="651701" y="376449"/>
                </a:cubicBezTo>
                <a:cubicBezTo>
                  <a:pt x="651701" y="386970"/>
                  <a:pt x="643172" y="395499"/>
                  <a:pt x="632651" y="395499"/>
                </a:cubicBezTo>
                <a:cubicBezTo>
                  <a:pt x="622130" y="395499"/>
                  <a:pt x="613601" y="386970"/>
                  <a:pt x="613601" y="376449"/>
                </a:cubicBezTo>
                <a:cubicBezTo>
                  <a:pt x="613601" y="365928"/>
                  <a:pt x="622130" y="357399"/>
                  <a:pt x="632651" y="357399"/>
                </a:cubicBezTo>
                <a:close/>
                <a:moveTo>
                  <a:pt x="49625" y="176424"/>
                </a:moveTo>
                <a:cubicBezTo>
                  <a:pt x="77033" y="176424"/>
                  <a:pt x="99251" y="198642"/>
                  <a:pt x="99251" y="226049"/>
                </a:cubicBezTo>
                <a:cubicBezTo>
                  <a:pt x="99251" y="253457"/>
                  <a:pt x="77033" y="275674"/>
                  <a:pt x="49625" y="275674"/>
                </a:cubicBezTo>
                <a:cubicBezTo>
                  <a:pt x="22218" y="275674"/>
                  <a:pt x="0" y="253457"/>
                  <a:pt x="0" y="226049"/>
                </a:cubicBezTo>
                <a:cubicBezTo>
                  <a:pt x="0" y="198642"/>
                  <a:pt x="22218" y="176424"/>
                  <a:pt x="49625" y="176424"/>
                </a:cubicBezTo>
                <a:close/>
                <a:moveTo>
                  <a:pt x="365951" y="43074"/>
                </a:moveTo>
                <a:cubicBezTo>
                  <a:pt x="386993" y="43074"/>
                  <a:pt x="404051" y="60132"/>
                  <a:pt x="404051" y="81174"/>
                </a:cubicBezTo>
                <a:cubicBezTo>
                  <a:pt x="404051" y="102216"/>
                  <a:pt x="386993" y="119274"/>
                  <a:pt x="365951" y="119274"/>
                </a:cubicBezTo>
                <a:cubicBezTo>
                  <a:pt x="344909" y="119274"/>
                  <a:pt x="327851" y="102216"/>
                  <a:pt x="327851" y="81174"/>
                </a:cubicBezTo>
                <a:cubicBezTo>
                  <a:pt x="327851" y="60132"/>
                  <a:pt x="344909" y="43074"/>
                  <a:pt x="365951" y="43074"/>
                </a:cubicBezTo>
                <a:close/>
                <a:moveTo>
                  <a:pt x="147136" y="449"/>
                </a:moveTo>
                <a:cubicBezTo>
                  <a:pt x="177251" y="-2813"/>
                  <a:pt x="207793" y="11800"/>
                  <a:pt x="223457" y="39930"/>
                </a:cubicBezTo>
                <a:cubicBezTo>
                  <a:pt x="234125" y="59837"/>
                  <a:pt x="259937" y="134894"/>
                  <a:pt x="281750" y="196045"/>
                </a:cubicBezTo>
                <a:cubicBezTo>
                  <a:pt x="288748" y="217350"/>
                  <a:pt x="308385" y="231954"/>
                  <a:pt x="330803" y="232526"/>
                </a:cubicBezTo>
                <a:cubicBezTo>
                  <a:pt x="369094" y="232526"/>
                  <a:pt x="382619" y="225287"/>
                  <a:pt x="436626" y="157564"/>
                </a:cubicBezTo>
                <a:cubicBezTo>
                  <a:pt x="452247" y="137657"/>
                  <a:pt x="463677" y="118607"/>
                  <a:pt x="473202" y="109082"/>
                </a:cubicBezTo>
                <a:cubicBezTo>
                  <a:pt x="473969" y="108288"/>
                  <a:pt x="474749" y="107507"/>
                  <a:pt x="475543" y="106740"/>
                </a:cubicBezTo>
                <a:cubicBezTo>
                  <a:pt x="513381" y="70195"/>
                  <a:pt x="573681" y="71244"/>
                  <a:pt x="610227" y="109082"/>
                </a:cubicBezTo>
                <a:cubicBezTo>
                  <a:pt x="646771" y="146920"/>
                  <a:pt x="645724" y="207220"/>
                  <a:pt x="607886" y="243765"/>
                </a:cubicBezTo>
                <a:cubicBezTo>
                  <a:pt x="588836" y="262815"/>
                  <a:pt x="541782" y="274055"/>
                  <a:pt x="494157" y="316155"/>
                </a:cubicBezTo>
                <a:cubicBezTo>
                  <a:pt x="476726" y="331395"/>
                  <a:pt x="460343" y="348064"/>
                  <a:pt x="464249" y="371686"/>
                </a:cubicBezTo>
                <a:cubicBezTo>
                  <a:pt x="467582" y="392069"/>
                  <a:pt x="484632" y="405976"/>
                  <a:pt x="503682" y="413501"/>
                </a:cubicBezTo>
                <a:cubicBezTo>
                  <a:pt x="581406" y="443695"/>
                  <a:pt x="673894" y="474842"/>
                  <a:pt x="697516" y="487224"/>
                </a:cubicBezTo>
                <a:lnTo>
                  <a:pt x="697135" y="487224"/>
                </a:lnTo>
                <a:cubicBezTo>
                  <a:pt x="698426" y="487859"/>
                  <a:pt x="699699" y="488531"/>
                  <a:pt x="700953" y="489238"/>
                </a:cubicBezTo>
                <a:cubicBezTo>
                  <a:pt x="738351" y="510309"/>
                  <a:pt x="751588" y="557707"/>
                  <a:pt x="730517" y="595105"/>
                </a:cubicBezTo>
                <a:cubicBezTo>
                  <a:pt x="709447" y="632504"/>
                  <a:pt x="662048" y="645740"/>
                  <a:pt x="624650" y="624670"/>
                </a:cubicBezTo>
                <a:cubicBezTo>
                  <a:pt x="599408" y="611240"/>
                  <a:pt x="517779" y="535421"/>
                  <a:pt x="449580" y="476747"/>
                </a:cubicBezTo>
                <a:cubicBezTo>
                  <a:pt x="441991" y="469047"/>
                  <a:pt x="430008" y="467808"/>
                  <a:pt x="421005" y="473794"/>
                </a:cubicBezTo>
                <a:cubicBezTo>
                  <a:pt x="411904" y="480980"/>
                  <a:pt x="409833" y="493944"/>
                  <a:pt x="416243" y="503607"/>
                </a:cubicBezTo>
                <a:cubicBezTo>
                  <a:pt x="418785" y="507521"/>
                  <a:pt x="421015" y="511629"/>
                  <a:pt x="422910" y="515894"/>
                </a:cubicBezTo>
                <a:cubicBezTo>
                  <a:pt x="428199" y="534795"/>
                  <a:pt x="419371" y="554796"/>
                  <a:pt x="401841" y="563623"/>
                </a:cubicBezTo>
                <a:cubicBezTo>
                  <a:pt x="381591" y="573822"/>
                  <a:pt x="356907" y="565672"/>
                  <a:pt x="346710" y="545422"/>
                </a:cubicBezTo>
                <a:cubicBezTo>
                  <a:pt x="344805" y="540945"/>
                  <a:pt x="341948" y="532182"/>
                  <a:pt x="338900" y="521895"/>
                </a:cubicBezTo>
                <a:cubicBezTo>
                  <a:pt x="338530" y="520566"/>
                  <a:pt x="338075" y="519262"/>
                  <a:pt x="337536" y="517992"/>
                </a:cubicBezTo>
                <a:cubicBezTo>
                  <a:pt x="330628" y="501665"/>
                  <a:pt x="311791" y="494031"/>
                  <a:pt x="295466" y="500940"/>
                </a:cubicBezTo>
                <a:cubicBezTo>
                  <a:pt x="287466" y="504930"/>
                  <a:pt x="281200" y="511704"/>
                  <a:pt x="277844" y="519990"/>
                </a:cubicBezTo>
                <a:cubicBezTo>
                  <a:pt x="251174" y="573425"/>
                  <a:pt x="244412" y="612192"/>
                  <a:pt x="237173" y="624765"/>
                </a:cubicBezTo>
                <a:cubicBezTo>
                  <a:pt x="224659" y="644375"/>
                  <a:pt x="199252" y="651200"/>
                  <a:pt x="178596" y="640500"/>
                </a:cubicBezTo>
                <a:cubicBezTo>
                  <a:pt x="156548" y="629081"/>
                  <a:pt x="147933" y="601950"/>
                  <a:pt x="159353" y="579902"/>
                </a:cubicBezTo>
                <a:cubicBezTo>
                  <a:pt x="167601" y="567787"/>
                  <a:pt x="174893" y="555049"/>
                  <a:pt x="181166" y="541802"/>
                </a:cubicBezTo>
                <a:cubicBezTo>
                  <a:pt x="190691" y="521419"/>
                  <a:pt x="200216" y="501416"/>
                  <a:pt x="190691" y="481128"/>
                </a:cubicBezTo>
                <a:cubicBezTo>
                  <a:pt x="180444" y="459428"/>
                  <a:pt x="157322" y="446866"/>
                  <a:pt x="133541" y="450077"/>
                </a:cubicBezTo>
                <a:cubicBezTo>
                  <a:pt x="104585" y="453696"/>
                  <a:pt x="81343" y="455696"/>
                  <a:pt x="72390" y="455696"/>
                </a:cubicBezTo>
                <a:cubicBezTo>
                  <a:pt x="39985" y="455696"/>
                  <a:pt x="13716" y="429427"/>
                  <a:pt x="13716" y="397022"/>
                </a:cubicBezTo>
                <a:cubicBezTo>
                  <a:pt x="13716" y="364617"/>
                  <a:pt x="39985" y="338348"/>
                  <a:pt x="72390" y="338348"/>
                </a:cubicBezTo>
                <a:cubicBezTo>
                  <a:pt x="76581" y="338348"/>
                  <a:pt x="83820" y="338825"/>
                  <a:pt x="93345" y="339587"/>
                </a:cubicBezTo>
                <a:cubicBezTo>
                  <a:pt x="134815" y="343324"/>
                  <a:pt x="172452" y="315251"/>
                  <a:pt x="180689" y="274436"/>
                </a:cubicBezTo>
                <a:cubicBezTo>
                  <a:pt x="185664" y="247255"/>
                  <a:pt x="177019" y="219361"/>
                  <a:pt x="157544" y="199760"/>
                </a:cubicBezTo>
                <a:cubicBezTo>
                  <a:pt x="131579" y="174013"/>
                  <a:pt x="108166" y="145814"/>
                  <a:pt x="87630" y="115559"/>
                </a:cubicBezTo>
                <a:cubicBezTo>
                  <a:pt x="66745" y="78051"/>
                  <a:pt x="80221" y="30716"/>
                  <a:pt x="117729" y="9831"/>
                </a:cubicBezTo>
                <a:cubicBezTo>
                  <a:pt x="127106" y="4610"/>
                  <a:pt x="137097" y="1536"/>
                  <a:pt x="147136" y="449"/>
                </a:cubicBez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5C049B-FDA6-42A7-979C-DAC3DAB0FD40}"/>
              </a:ext>
            </a:extLst>
          </p:cNvPr>
          <p:cNvSpPr txBox="1"/>
          <p:nvPr/>
        </p:nvSpPr>
        <p:spPr>
          <a:xfrm>
            <a:off x="13693823" y="1956450"/>
            <a:ext cx="3374977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E1D371-3FAB-4B9C-AA8B-C07595C6F40A}"/>
              </a:ext>
            </a:extLst>
          </p:cNvPr>
          <p:cNvSpPr txBox="1"/>
          <p:nvPr/>
        </p:nvSpPr>
        <p:spPr>
          <a:xfrm>
            <a:off x="13693823" y="7961016"/>
            <a:ext cx="3374977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0DD2A-AF9B-4148-8984-8ADDA58F0AC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646C1E1-349F-4E20-A132-B4D815DDE56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723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B955DF2-A329-49E4-B49A-7A865376B5EB}"/>
              </a:ext>
            </a:extLst>
          </p:cNvPr>
          <p:cNvSpPr/>
          <p:nvPr/>
        </p:nvSpPr>
        <p:spPr>
          <a:xfrm>
            <a:off x="1219200" y="2309183"/>
            <a:ext cx="7051040" cy="6758615"/>
          </a:xfrm>
          <a:custGeom>
            <a:avLst/>
            <a:gdLst>
              <a:gd name="connsiteX0" fmla="*/ 485014 w 740538"/>
              <a:gd name="connsiteY0" fmla="*/ 643149 h 709824"/>
              <a:gd name="connsiteX1" fmla="*/ 518351 w 740538"/>
              <a:gd name="connsiteY1" fmla="*/ 676487 h 709824"/>
              <a:gd name="connsiteX2" fmla="*/ 485014 w 740538"/>
              <a:gd name="connsiteY2" fmla="*/ 709824 h 709824"/>
              <a:gd name="connsiteX3" fmla="*/ 451676 w 740538"/>
              <a:gd name="connsiteY3" fmla="*/ 676487 h 709824"/>
              <a:gd name="connsiteX4" fmla="*/ 485014 w 740538"/>
              <a:gd name="connsiteY4" fmla="*/ 643149 h 709824"/>
              <a:gd name="connsiteX5" fmla="*/ 323089 w 740538"/>
              <a:gd name="connsiteY5" fmla="*/ 643149 h 709824"/>
              <a:gd name="connsiteX6" fmla="*/ 337376 w 740538"/>
              <a:gd name="connsiteY6" fmla="*/ 657437 h 709824"/>
              <a:gd name="connsiteX7" fmla="*/ 323089 w 740538"/>
              <a:gd name="connsiteY7" fmla="*/ 671724 h 709824"/>
              <a:gd name="connsiteX8" fmla="*/ 308801 w 740538"/>
              <a:gd name="connsiteY8" fmla="*/ 657437 h 709824"/>
              <a:gd name="connsiteX9" fmla="*/ 323089 w 740538"/>
              <a:gd name="connsiteY9" fmla="*/ 643149 h 709824"/>
              <a:gd name="connsiteX10" fmla="*/ 70676 w 740538"/>
              <a:gd name="connsiteY10" fmla="*/ 519324 h 709824"/>
              <a:gd name="connsiteX11" fmla="*/ 89726 w 740538"/>
              <a:gd name="connsiteY11" fmla="*/ 538374 h 709824"/>
              <a:gd name="connsiteX12" fmla="*/ 70676 w 740538"/>
              <a:gd name="connsiteY12" fmla="*/ 557424 h 709824"/>
              <a:gd name="connsiteX13" fmla="*/ 51626 w 740538"/>
              <a:gd name="connsiteY13" fmla="*/ 538374 h 709824"/>
              <a:gd name="connsiteX14" fmla="*/ 70676 w 740538"/>
              <a:gd name="connsiteY14" fmla="*/ 519324 h 709824"/>
              <a:gd name="connsiteX15" fmla="*/ 632651 w 740538"/>
              <a:gd name="connsiteY15" fmla="*/ 357399 h 709824"/>
              <a:gd name="connsiteX16" fmla="*/ 651701 w 740538"/>
              <a:gd name="connsiteY16" fmla="*/ 376449 h 709824"/>
              <a:gd name="connsiteX17" fmla="*/ 632651 w 740538"/>
              <a:gd name="connsiteY17" fmla="*/ 395499 h 709824"/>
              <a:gd name="connsiteX18" fmla="*/ 613601 w 740538"/>
              <a:gd name="connsiteY18" fmla="*/ 376449 h 709824"/>
              <a:gd name="connsiteX19" fmla="*/ 632651 w 740538"/>
              <a:gd name="connsiteY19" fmla="*/ 357399 h 709824"/>
              <a:gd name="connsiteX20" fmla="*/ 49625 w 740538"/>
              <a:gd name="connsiteY20" fmla="*/ 176424 h 709824"/>
              <a:gd name="connsiteX21" fmla="*/ 99251 w 740538"/>
              <a:gd name="connsiteY21" fmla="*/ 226049 h 709824"/>
              <a:gd name="connsiteX22" fmla="*/ 49625 w 740538"/>
              <a:gd name="connsiteY22" fmla="*/ 275674 h 709824"/>
              <a:gd name="connsiteX23" fmla="*/ 0 w 740538"/>
              <a:gd name="connsiteY23" fmla="*/ 226049 h 709824"/>
              <a:gd name="connsiteX24" fmla="*/ 49625 w 740538"/>
              <a:gd name="connsiteY24" fmla="*/ 176424 h 709824"/>
              <a:gd name="connsiteX25" fmla="*/ 365951 w 740538"/>
              <a:gd name="connsiteY25" fmla="*/ 43074 h 709824"/>
              <a:gd name="connsiteX26" fmla="*/ 404051 w 740538"/>
              <a:gd name="connsiteY26" fmla="*/ 81174 h 709824"/>
              <a:gd name="connsiteX27" fmla="*/ 365951 w 740538"/>
              <a:gd name="connsiteY27" fmla="*/ 119274 h 709824"/>
              <a:gd name="connsiteX28" fmla="*/ 327851 w 740538"/>
              <a:gd name="connsiteY28" fmla="*/ 81174 h 709824"/>
              <a:gd name="connsiteX29" fmla="*/ 365951 w 740538"/>
              <a:gd name="connsiteY29" fmla="*/ 43074 h 709824"/>
              <a:gd name="connsiteX30" fmla="*/ 147136 w 740538"/>
              <a:gd name="connsiteY30" fmla="*/ 449 h 709824"/>
              <a:gd name="connsiteX31" fmla="*/ 223457 w 740538"/>
              <a:gd name="connsiteY31" fmla="*/ 39930 h 709824"/>
              <a:gd name="connsiteX32" fmla="*/ 281750 w 740538"/>
              <a:gd name="connsiteY32" fmla="*/ 196045 h 709824"/>
              <a:gd name="connsiteX33" fmla="*/ 330803 w 740538"/>
              <a:gd name="connsiteY33" fmla="*/ 232526 h 709824"/>
              <a:gd name="connsiteX34" fmla="*/ 436626 w 740538"/>
              <a:gd name="connsiteY34" fmla="*/ 157564 h 709824"/>
              <a:gd name="connsiteX35" fmla="*/ 473202 w 740538"/>
              <a:gd name="connsiteY35" fmla="*/ 109082 h 709824"/>
              <a:gd name="connsiteX36" fmla="*/ 475543 w 740538"/>
              <a:gd name="connsiteY36" fmla="*/ 106740 h 709824"/>
              <a:gd name="connsiteX37" fmla="*/ 610227 w 740538"/>
              <a:gd name="connsiteY37" fmla="*/ 109082 h 709824"/>
              <a:gd name="connsiteX38" fmla="*/ 607886 w 740538"/>
              <a:gd name="connsiteY38" fmla="*/ 243765 h 709824"/>
              <a:gd name="connsiteX39" fmla="*/ 494157 w 740538"/>
              <a:gd name="connsiteY39" fmla="*/ 316155 h 709824"/>
              <a:gd name="connsiteX40" fmla="*/ 464249 w 740538"/>
              <a:gd name="connsiteY40" fmla="*/ 371686 h 709824"/>
              <a:gd name="connsiteX41" fmla="*/ 503682 w 740538"/>
              <a:gd name="connsiteY41" fmla="*/ 413501 h 709824"/>
              <a:gd name="connsiteX42" fmla="*/ 697516 w 740538"/>
              <a:gd name="connsiteY42" fmla="*/ 487224 h 709824"/>
              <a:gd name="connsiteX43" fmla="*/ 697135 w 740538"/>
              <a:gd name="connsiteY43" fmla="*/ 487224 h 709824"/>
              <a:gd name="connsiteX44" fmla="*/ 700953 w 740538"/>
              <a:gd name="connsiteY44" fmla="*/ 489238 h 709824"/>
              <a:gd name="connsiteX45" fmla="*/ 730517 w 740538"/>
              <a:gd name="connsiteY45" fmla="*/ 595105 h 709824"/>
              <a:gd name="connsiteX46" fmla="*/ 624650 w 740538"/>
              <a:gd name="connsiteY46" fmla="*/ 624670 h 709824"/>
              <a:gd name="connsiteX47" fmla="*/ 449580 w 740538"/>
              <a:gd name="connsiteY47" fmla="*/ 476747 h 709824"/>
              <a:gd name="connsiteX48" fmla="*/ 421005 w 740538"/>
              <a:gd name="connsiteY48" fmla="*/ 473794 h 709824"/>
              <a:gd name="connsiteX49" fmla="*/ 416243 w 740538"/>
              <a:gd name="connsiteY49" fmla="*/ 503607 h 709824"/>
              <a:gd name="connsiteX50" fmla="*/ 422910 w 740538"/>
              <a:gd name="connsiteY50" fmla="*/ 515894 h 709824"/>
              <a:gd name="connsiteX51" fmla="*/ 401841 w 740538"/>
              <a:gd name="connsiteY51" fmla="*/ 563623 h 709824"/>
              <a:gd name="connsiteX52" fmla="*/ 346710 w 740538"/>
              <a:gd name="connsiteY52" fmla="*/ 545422 h 709824"/>
              <a:gd name="connsiteX53" fmla="*/ 338900 w 740538"/>
              <a:gd name="connsiteY53" fmla="*/ 521895 h 709824"/>
              <a:gd name="connsiteX54" fmla="*/ 337536 w 740538"/>
              <a:gd name="connsiteY54" fmla="*/ 517992 h 709824"/>
              <a:gd name="connsiteX55" fmla="*/ 295466 w 740538"/>
              <a:gd name="connsiteY55" fmla="*/ 500940 h 709824"/>
              <a:gd name="connsiteX56" fmla="*/ 277844 w 740538"/>
              <a:gd name="connsiteY56" fmla="*/ 519990 h 709824"/>
              <a:gd name="connsiteX57" fmla="*/ 237173 w 740538"/>
              <a:gd name="connsiteY57" fmla="*/ 624765 h 709824"/>
              <a:gd name="connsiteX58" fmla="*/ 178596 w 740538"/>
              <a:gd name="connsiteY58" fmla="*/ 640500 h 709824"/>
              <a:gd name="connsiteX59" fmla="*/ 159353 w 740538"/>
              <a:gd name="connsiteY59" fmla="*/ 579902 h 709824"/>
              <a:gd name="connsiteX60" fmla="*/ 181166 w 740538"/>
              <a:gd name="connsiteY60" fmla="*/ 541802 h 709824"/>
              <a:gd name="connsiteX61" fmla="*/ 190691 w 740538"/>
              <a:gd name="connsiteY61" fmla="*/ 481128 h 709824"/>
              <a:gd name="connsiteX62" fmla="*/ 133541 w 740538"/>
              <a:gd name="connsiteY62" fmla="*/ 450077 h 709824"/>
              <a:gd name="connsiteX63" fmla="*/ 72390 w 740538"/>
              <a:gd name="connsiteY63" fmla="*/ 455696 h 709824"/>
              <a:gd name="connsiteX64" fmla="*/ 13716 w 740538"/>
              <a:gd name="connsiteY64" fmla="*/ 397022 h 709824"/>
              <a:gd name="connsiteX65" fmla="*/ 72390 w 740538"/>
              <a:gd name="connsiteY65" fmla="*/ 338348 h 709824"/>
              <a:gd name="connsiteX66" fmla="*/ 93345 w 740538"/>
              <a:gd name="connsiteY66" fmla="*/ 339587 h 709824"/>
              <a:gd name="connsiteX67" fmla="*/ 180689 w 740538"/>
              <a:gd name="connsiteY67" fmla="*/ 274436 h 709824"/>
              <a:gd name="connsiteX68" fmla="*/ 157544 w 740538"/>
              <a:gd name="connsiteY68" fmla="*/ 199760 h 709824"/>
              <a:gd name="connsiteX69" fmla="*/ 87630 w 740538"/>
              <a:gd name="connsiteY69" fmla="*/ 115559 h 709824"/>
              <a:gd name="connsiteX70" fmla="*/ 117729 w 740538"/>
              <a:gd name="connsiteY70" fmla="*/ 9831 h 709824"/>
              <a:gd name="connsiteX71" fmla="*/ 147136 w 740538"/>
              <a:gd name="connsiteY71" fmla="*/ 449 h 709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740538" h="709824">
                <a:moveTo>
                  <a:pt x="485014" y="643149"/>
                </a:moveTo>
                <a:cubicBezTo>
                  <a:pt x="503425" y="643149"/>
                  <a:pt x="518351" y="658075"/>
                  <a:pt x="518351" y="676487"/>
                </a:cubicBezTo>
                <a:cubicBezTo>
                  <a:pt x="518351" y="694898"/>
                  <a:pt x="503425" y="709824"/>
                  <a:pt x="485014" y="709824"/>
                </a:cubicBezTo>
                <a:cubicBezTo>
                  <a:pt x="466602" y="709824"/>
                  <a:pt x="451676" y="694898"/>
                  <a:pt x="451676" y="676487"/>
                </a:cubicBezTo>
                <a:cubicBezTo>
                  <a:pt x="451676" y="658075"/>
                  <a:pt x="466602" y="643149"/>
                  <a:pt x="485014" y="643149"/>
                </a:cubicBezTo>
                <a:close/>
                <a:moveTo>
                  <a:pt x="323089" y="643149"/>
                </a:moveTo>
                <a:cubicBezTo>
                  <a:pt x="330979" y="643149"/>
                  <a:pt x="337376" y="649546"/>
                  <a:pt x="337376" y="657437"/>
                </a:cubicBezTo>
                <a:cubicBezTo>
                  <a:pt x="337376" y="665327"/>
                  <a:pt x="330979" y="671724"/>
                  <a:pt x="323089" y="671724"/>
                </a:cubicBezTo>
                <a:cubicBezTo>
                  <a:pt x="315198" y="671724"/>
                  <a:pt x="308801" y="665327"/>
                  <a:pt x="308801" y="657437"/>
                </a:cubicBezTo>
                <a:cubicBezTo>
                  <a:pt x="308801" y="649546"/>
                  <a:pt x="315198" y="643149"/>
                  <a:pt x="323089" y="643149"/>
                </a:cubicBezTo>
                <a:close/>
                <a:moveTo>
                  <a:pt x="70676" y="519324"/>
                </a:moveTo>
                <a:cubicBezTo>
                  <a:pt x="81197" y="519324"/>
                  <a:pt x="89726" y="527853"/>
                  <a:pt x="89726" y="538374"/>
                </a:cubicBezTo>
                <a:cubicBezTo>
                  <a:pt x="89726" y="548895"/>
                  <a:pt x="81197" y="557424"/>
                  <a:pt x="70676" y="557424"/>
                </a:cubicBezTo>
                <a:cubicBezTo>
                  <a:pt x="60155" y="557424"/>
                  <a:pt x="51626" y="548895"/>
                  <a:pt x="51626" y="538374"/>
                </a:cubicBezTo>
                <a:cubicBezTo>
                  <a:pt x="51626" y="527853"/>
                  <a:pt x="60155" y="519324"/>
                  <a:pt x="70676" y="519324"/>
                </a:cubicBezTo>
                <a:close/>
                <a:moveTo>
                  <a:pt x="632651" y="357399"/>
                </a:moveTo>
                <a:cubicBezTo>
                  <a:pt x="643172" y="357399"/>
                  <a:pt x="651701" y="365928"/>
                  <a:pt x="651701" y="376449"/>
                </a:cubicBezTo>
                <a:cubicBezTo>
                  <a:pt x="651701" y="386970"/>
                  <a:pt x="643172" y="395499"/>
                  <a:pt x="632651" y="395499"/>
                </a:cubicBezTo>
                <a:cubicBezTo>
                  <a:pt x="622130" y="395499"/>
                  <a:pt x="613601" y="386970"/>
                  <a:pt x="613601" y="376449"/>
                </a:cubicBezTo>
                <a:cubicBezTo>
                  <a:pt x="613601" y="365928"/>
                  <a:pt x="622130" y="357399"/>
                  <a:pt x="632651" y="357399"/>
                </a:cubicBezTo>
                <a:close/>
                <a:moveTo>
                  <a:pt x="49625" y="176424"/>
                </a:moveTo>
                <a:cubicBezTo>
                  <a:pt x="77033" y="176424"/>
                  <a:pt x="99251" y="198642"/>
                  <a:pt x="99251" y="226049"/>
                </a:cubicBezTo>
                <a:cubicBezTo>
                  <a:pt x="99251" y="253457"/>
                  <a:pt x="77033" y="275674"/>
                  <a:pt x="49625" y="275674"/>
                </a:cubicBezTo>
                <a:cubicBezTo>
                  <a:pt x="22218" y="275674"/>
                  <a:pt x="0" y="253457"/>
                  <a:pt x="0" y="226049"/>
                </a:cubicBezTo>
                <a:cubicBezTo>
                  <a:pt x="0" y="198642"/>
                  <a:pt x="22218" y="176424"/>
                  <a:pt x="49625" y="176424"/>
                </a:cubicBezTo>
                <a:close/>
                <a:moveTo>
                  <a:pt x="365951" y="43074"/>
                </a:moveTo>
                <a:cubicBezTo>
                  <a:pt x="386993" y="43074"/>
                  <a:pt x="404051" y="60132"/>
                  <a:pt x="404051" y="81174"/>
                </a:cubicBezTo>
                <a:cubicBezTo>
                  <a:pt x="404051" y="102216"/>
                  <a:pt x="386993" y="119274"/>
                  <a:pt x="365951" y="119274"/>
                </a:cubicBezTo>
                <a:cubicBezTo>
                  <a:pt x="344909" y="119274"/>
                  <a:pt x="327851" y="102216"/>
                  <a:pt x="327851" y="81174"/>
                </a:cubicBezTo>
                <a:cubicBezTo>
                  <a:pt x="327851" y="60132"/>
                  <a:pt x="344909" y="43074"/>
                  <a:pt x="365951" y="43074"/>
                </a:cubicBezTo>
                <a:close/>
                <a:moveTo>
                  <a:pt x="147136" y="449"/>
                </a:moveTo>
                <a:cubicBezTo>
                  <a:pt x="177251" y="-2813"/>
                  <a:pt x="207793" y="11800"/>
                  <a:pt x="223457" y="39930"/>
                </a:cubicBezTo>
                <a:cubicBezTo>
                  <a:pt x="234125" y="59837"/>
                  <a:pt x="259937" y="134894"/>
                  <a:pt x="281750" y="196045"/>
                </a:cubicBezTo>
                <a:cubicBezTo>
                  <a:pt x="288748" y="217350"/>
                  <a:pt x="308385" y="231954"/>
                  <a:pt x="330803" y="232526"/>
                </a:cubicBezTo>
                <a:cubicBezTo>
                  <a:pt x="369094" y="232526"/>
                  <a:pt x="382619" y="225287"/>
                  <a:pt x="436626" y="157564"/>
                </a:cubicBezTo>
                <a:cubicBezTo>
                  <a:pt x="452247" y="137657"/>
                  <a:pt x="463677" y="118607"/>
                  <a:pt x="473202" y="109082"/>
                </a:cubicBezTo>
                <a:cubicBezTo>
                  <a:pt x="473969" y="108288"/>
                  <a:pt x="474749" y="107507"/>
                  <a:pt x="475543" y="106740"/>
                </a:cubicBezTo>
                <a:cubicBezTo>
                  <a:pt x="513381" y="70195"/>
                  <a:pt x="573681" y="71244"/>
                  <a:pt x="610227" y="109082"/>
                </a:cubicBezTo>
                <a:cubicBezTo>
                  <a:pt x="646771" y="146920"/>
                  <a:pt x="645724" y="207220"/>
                  <a:pt x="607886" y="243765"/>
                </a:cubicBezTo>
                <a:cubicBezTo>
                  <a:pt x="588836" y="262815"/>
                  <a:pt x="541782" y="274055"/>
                  <a:pt x="494157" y="316155"/>
                </a:cubicBezTo>
                <a:cubicBezTo>
                  <a:pt x="476726" y="331395"/>
                  <a:pt x="460343" y="348064"/>
                  <a:pt x="464249" y="371686"/>
                </a:cubicBezTo>
                <a:cubicBezTo>
                  <a:pt x="467582" y="392069"/>
                  <a:pt x="484632" y="405976"/>
                  <a:pt x="503682" y="413501"/>
                </a:cubicBezTo>
                <a:cubicBezTo>
                  <a:pt x="581406" y="443695"/>
                  <a:pt x="673894" y="474842"/>
                  <a:pt x="697516" y="487224"/>
                </a:cubicBezTo>
                <a:lnTo>
                  <a:pt x="697135" y="487224"/>
                </a:lnTo>
                <a:cubicBezTo>
                  <a:pt x="698426" y="487859"/>
                  <a:pt x="699699" y="488531"/>
                  <a:pt x="700953" y="489238"/>
                </a:cubicBezTo>
                <a:cubicBezTo>
                  <a:pt x="738351" y="510309"/>
                  <a:pt x="751588" y="557707"/>
                  <a:pt x="730517" y="595105"/>
                </a:cubicBezTo>
                <a:cubicBezTo>
                  <a:pt x="709447" y="632504"/>
                  <a:pt x="662048" y="645740"/>
                  <a:pt x="624650" y="624670"/>
                </a:cubicBezTo>
                <a:cubicBezTo>
                  <a:pt x="599408" y="611240"/>
                  <a:pt x="517779" y="535421"/>
                  <a:pt x="449580" y="476747"/>
                </a:cubicBezTo>
                <a:cubicBezTo>
                  <a:pt x="441991" y="469047"/>
                  <a:pt x="430008" y="467808"/>
                  <a:pt x="421005" y="473794"/>
                </a:cubicBezTo>
                <a:cubicBezTo>
                  <a:pt x="411904" y="480980"/>
                  <a:pt x="409833" y="493944"/>
                  <a:pt x="416243" y="503607"/>
                </a:cubicBezTo>
                <a:cubicBezTo>
                  <a:pt x="418785" y="507521"/>
                  <a:pt x="421015" y="511629"/>
                  <a:pt x="422910" y="515894"/>
                </a:cubicBezTo>
                <a:cubicBezTo>
                  <a:pt x="428199" y="534795"/>
                  <a:pt x="419371" y="554796"/>
                  <a:pt x="401841" y="563623"/>
                </a:cubicBezTo>
                <a:cubicBezTo>
                  <a:pt x="381591" y="573822"/>
                  <a:pt x="356907" y="565672"/>
                  <a:pt x="346710" y="545422"/>
                </a:cubicBezTo>
                <a:cubicBezTo>
                  <a:pt x="344805" y="540945"/>
                  <a:pt x="341948" y="532182"/>
                  <a:pt x="338900" y="521895"/>
                </a:cubicBezTo>
                <a:cubicBezTo>
                  <a:pt x="338530" y="520566"/>
                  <a:pt x="338075" y="519262"/>
                  <a:pt x="337536" y="517992"/>
                </a:cubicBezTo>
                <a:cubicBezTo>
                  <a:pt x="330628" y="501665"/>
                  <a:pt x="311791" y="494031"/>
                  <a:pt x="295466" y="500940"/>
                </a:cubicBezTo>
                <a:cubicBezTo>
                  <a:pt x="287466" y="504930"/>
                  <a:pt x="281200" y="511704"/>
                  <a:pt x="277844" y="519990"/>
                </a:cubicBezTo>
                <a:cubicBezTo>
                  <a:pt x="251174" y="573425"/>
                  <a:pt x="244412" y="612192"/>
                  <a:pt x="237173" y="624765"/>
                </a:cubicBezTo>
                <a:cubicBezTo>
                  <a:pt x="224659" y="644375"/>
                  <a:pt x="199252" y="651200"/>
                  <a:pt x="178596" y="640500"/>
                </a:cubicBezTo>
                <a:cubicBezTo>
                  <a:pt x="156548" y="629081"/>
                  <a:pt x="147933" y="601950"/>
                  <a:pt x="159353" y="579902"/>
                </a:cubicBezTo>
                <a:cubicBezTo>
                  <a:pt x="167601" y="567787"/>
                  <a:pt x="174893" y="555049"/>
                  <a:pt x="181166" y="541802"/>
                </a:cubicBezTo>
                <a:cubicBezTo>
                  <a:pt x="190691" y="521419"/>
                  <a:pt x="200216" y="501416"/>
                  <a:pt x="190691" y="481128"/>
                </a:cubicBezTo>
                <a:cubicBezTo>
                  <a:pt x="180444" y="459428"/>
                  <a:pt x="157322" y="446866"/>
                  <a:pt x="133541" y="450077"/>
                </a:cubicBezTo>
                <a:cubicBezTo>
                  <a:pt x="104585" y="453696"/>
                  <a:pt x="81343" y="455696"/>
                  <a:pt x="72390" y="455696"/>
                </a:cubicBezTo>
                <a:cubicBezTo>
                  <a:pt x="39985" y="455696"/>
                  <a:pt x="13716" y="429427"/>
                  <a:pt x="13716" y="397022"/>
                </a:cubicBezTo>
                <a:cubicBezTo>
                  <a:pt x="13716" y="364617"/>
                  <a:pt x="39985" y="338348"/>
                  <a:pt x="72390" y="338348"/>
                </a:cubicBezTo>
                <a:cubicBezTo>
                  <a:pt x="76581" y="338348"/>
                  <a:pt x="83820" y="338825"/>
                  <a:pt x="93345" y="339587"/>
                </a:cubicBezTo>
                <a:cubicBezTo>
                  <a:pt x="134815" y="343324"/>
                  <a:pt x="172452" y="315251"/>
                  <a:pt x="180689" y="274436"/>
                </a:cubicBezTo>
                <a:cubicBezTo>
                  <a:pt x="185664" y="247255"/>
                  <a:pt x="177019" y="219361"/>
                  <a:pt x="157544" y="199760"/>
                </a:cubicBezTo>
                <a:cubicBezTo>
                  <a:pt x="131579" y="174013"/>
                  <a:pt x="108166" y="145814"/>
                  <a:pt x="87630" y="115559"/>
                </a:cubicBezTo>
                <a:cubicBezTo>
                  <a:pt x="66745" y="78051"/>
                  <a:pt x="80221" y="30716"/>
                  <a:pt x="117729" y="9831"/>
                </a:cubicBezTo>
                <a:cubicBezTo>
                  <a:pt x="127106" y="4610"/>
                  <a:pt x="137097" y="1536"/>
                  <a:pt x="147136" y="449"/>
                </a:cubicBez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64A982-D902-4039-96EE-B6768070668A}"/>
              </a:ext>
            </a:extLst>
          </p:cNvPr>
          <p:cNvSpPr txBox="1"/>
          <p:nvPr/>
        </p:nvSpPr>
        <p:spPr>
          <a:xfrm>
            <a:off x="9163816" y="3126826"/>
            <a:ext cx="78950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Our 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31C141-4AB2-48B2-A825-6FD8E74AA810}"/>
              </a:ext>
            </a:extLst>
          </p:cNvPr>
          <p:cNvSpPr txBox="1"/>
          <p:nvPr/>
        </p:nvSpPr>
        <p:spPr>
          <a:xfrm>
            <a:off x="9163820" y="2477571"/>
            <a:ext cx="78961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SERVICE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DC7B87-EF25-40EA-89C9-459EC03907E3}"/>
              </a:ext>
            </a:extLst>
          </p:cNvPr>
          <p:cNvSpPr txBox="1"/>
          <p:nvPr/>
        </p:nvSpPr>
        <p:spPr>
          <a:xfrm>
            <a:off x="9163816" y="5450898"/>
            <a:ext cx="7895074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vibes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thatis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froming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ciusi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magnial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nisiution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aliquipix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exaling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vibes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thatis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froming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ciusi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likes.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CC8770-7ECD-47E5-A1E9-44B2FE412D74}"/>
              </a:ext>
            </a:extLst>
          </p:cNvPr>
          <p:cNvSpPr txBox="1"/>
          <p:nvPr/>
        </p:nvSpPr>
        <p:spPr>
          <a:xfrm>
            <a:off x="9144000" y="4926444"/>
            <a:ext cx="78950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Product Excellence</a:t>
            </a:r>
          </a:p>
        </p:txBody>
      </p:sp>
    </p:spTree>
    <p:extLst>
      <p:ext uri="{BB962C8B-B14F-4D97-AF65-F5344CB8AC3E}">
        <p14:creationId xmlns:p14="http://schemas.microsoft.com/office/powerpoint/2010/main" val="2502952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25C6766-5D33-4C5C-9B24-6EB4D579B02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B5336E-38B5-43A6-A18D-5165380EFFC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A70F2E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84A787-A201-4F80-8948-3683A3A22FC3}"/>
              </a:ext>
            </a:extLst>
          </p:cNvPr>
          <p:cNvSpPr txBox="1"/>
          <p:nvPr/>
        </p:nvSpPr>
        <p:spPr>
          <a:xfrm>
            <a:off x="312876" y="6021186"/>
            <a:ext cx="492443" cy="161744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CREATIVE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4202CB6-9275-4128-B643-7BCC9F44A04F}"/>
              </a:ext>
            </a:extLst>
          </p:cNvPr>
          <p:cNvCxnSpPr>
            <a:cxnSpLocks/>
          </p:cNvCxnSpPr>
          <p:nvPr/>
        </p:nvCxnSpPr>
        <p:spPr>
          <a:xfrm>
            <a:off x="525604" y="3907906"/>
            <a:ext cx="0" cy="21336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CA63538-C854-4AAB-AD60-F02DCFB481C8}"/>
              </a:ext>
            </a:extLst>
          </p:cNvPr>
          <p:cNvSpPr txBox="1"/>
          <p:nvPr/>
        </p:nvSpPr>
        <p:spPr>
          <a:xfrm>
            <a:off x="312875" y="2648374"/>
            <a:ext cx="492443" cy="111860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2023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9D2CA-3910-476F-A53D-7495E754EF04}"/>
              </a:ext>
            </a:extLst>
          </p:cNvPr>
          <p:cNvSpPr txBox="1"/>
          <p:nvPr/>
        </p:nvSpPr>
        <p:spPr>
          <a:xfrm>
            <a:off x="17482681" y="6041506"/>
            <a:ext cx="492443" cy="161744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CREATIVE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96F70E8-1899-40F5-8B27-DF26639E271F}"/>
              </a:ext>
            </a:extLst>
          </p:cNvPr>
          <p:cNvCxnSpPr>
            <a:cxnSpLocks/>
          </p:cNvCxnSpPr>
          <p:nvPr/>
        </p:nvCxnSpPr>
        <p:spPr>
          <a:xfrm>
            <a:off x="17695409" y="3928226"/>
            <a:ext cx="0" cy="21336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C0F9E56-6109-45A8-AD91-BCADDC54ADE5}"/>
              </a:ext>
            </a:extLst>
          </p:cNvPr>
          <p:cNvSpPr txBox="1"/>
          <p:nvPr/>
        </p:nvSpPr>
        <p:spPr>
          <a:xfrm>
            <a:off x="17482680" y="2668694"/>
            <a:ext cx="492443" cy="111860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2023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E5F298-F853-4E5A-A2E7-33CB371FFBAE}"/>
              </a:ext>
            </a:extLst>
          </p:cNvPr>
          <p:cNvSpPr txBox="1"/>
          <p:nvPr/>
        </p:nvSpPr>
        <p:spPr>
          <a:xfrm>
            <a:off x="3028103" y="3759942"/>
            <a:ext cx="12231794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300" b="1" spc="600" dirty="0">
                <a:solidFill>
                  <a:schemeClr val="bg1"/>
                </a:solidFill>
                <a:latin typeface="DM Sans "/>
              </a:rPr>
              <a:t>BREAK SLIDE</a:t>
            </a:r>
            <a:endParaRPr lang="en-ID" sz="12300" b="1" spc="600" dirty="0">
              <a:solidFill>
                <a:schemeClr val="bg1"/>
              </a:solidFill>
              <a:latin typeface="DM Sans 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2AF73F-7C1C-41B2-A7F9-958B796EACDA}"/>
              </a:ext>
            </a:extLst>
          </p:cNvPr>
          <p:cNvSpPr txBox="1"/>
          <p:nvPr/>
        </p:nvSpPr>
        <p:spPr>
          <a:xfrm>
            <a:off x="3028103" y="6003839"/>
            <a:ext cx="12231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DM Sans Medium" pitchFamily="2" charset="0"/>
              </a:rPr>
              <a:t>HAVE A FIVE MINUTES BREAK</a:t>
            </a:r>
            <a:endParaRPr lang="en-ID" sz="2800" dirty="0">
              <a:solidFill>
                <a:schemeClr val="bg1"/>
              </a:solidFill>
              <a:latin typeface="DM Sans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398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BF9DCCE-F6A9-42FB-BE56-DBD15EF8CE5B}"/>
              </a:ext>
            </a:extLst>
          </p:cNvPr>
          <p:cNvSpPr/>
          <p:nvPr/>
        </p:nvSpPr>
        <p:spPr>
          <a:xfrm>
            <a:off x="0" y="0"/>
            <a:ext cx="4084320" cy="4104640"/>
          </a:xfrm>
          <a:prstGeom prst="rect">
            <a:avLst/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D16CB-3C89-493B-B280-0E7201D9C491}"/>
              </a:ext>
            </a:extLst>
          </p:cNvPr>
          <p:cNvSpPr txBox="1"/>
          <p:nvPr/>
        </p:nvSpPr>
        <p:spPr>
          <a:xfrm>
            <a:off x="10156894" y="1743073"/>
            <a:ext cx="68979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Our </a:t>
            </a:r>
            <a:r>
              <a:rPr lang="en-US" sz="6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Sooles</a:t>
            </a:r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Portfolio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E7D067-0AE8-4C68-B970-B9CC8AB2E49E}"/>
              </a:ext>
            </a:extLst>
          </p:cNvPr>
          <p:cNvSpPr txBox="1"/>
          <p:nvPr/>
        </p:nvSpPr>
        <p:spPr>
          <a:xfrm>
            <a:off x="10156894" y="4737972"/>
            <a:ext cx="6898891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magnial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nisiution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aliquipix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exaling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vibes tempor incididuntunt askinging aliqua nisiution aliquipix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ECF8FE8-2BE0-497B-A5DA-2656FD645650}"/>
              </a:ext>
            </a:extLst>
          </p:cNvPr>
          <p:cNvSpPr txBox="1"/>
          <p:nvPr/>
        </p:nvSpPr>
        <p:spPr>
          <a:xfrm>
            <a:off x="10158966" y="7632599"/>
            <a:ext cx="6898891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nisiution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aliquipix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exaling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vibes.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BF5DDC-8A4A-425D-A225-4D742FD651E7}"/>
              </a:ext>
            </a:extLst>
          </p:cNvPr>
          <p:cNvSpPr txBox="1"/>
          <p:nvPr/>
        </p:nvSpPr>
        <p:spPr>
          <a:xfrm>
            <a:off x="10156894" y="4104640"/>
            <a:ext cx="6897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Product Excellence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E45FEC6-5FC6-4375-AEAF-EC8415779822}"/>
              </a:ext>
            </a:extLst>
          </p:cNvPr>
          <p:cNvSpPr txBox="1"/>
          <p:nvPr/>
        </p:nvSpPr>
        <p:spPr>
          <a:xfrm>
            <a:off x="10158065" y="1218071"/>
            <a:ext cx="6898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PORTFOLIO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3FA7B52-859D-419D-9C4F-4830152A19B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2BB8B3F-1557-4577-8CC2-F319F16373E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F792F71-6674-CCE4-0792-4E21CD369E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1964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51A4C06-6066-4CF4-8AB8-6FA6B3FEFE41}"/>
              </a:ext>
            </a:extLst>
          </p:cNvPr>
          <p:cNvSpPr txBox="1"/>
          <p:nvPr/>
        </p:nvSpPr>
        <p:spPr>
          <a:xfrm>
            <a:off x="1228071" y="1744202"/>
            <a:ext cx="618872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Our Best Portfolio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5ABC1C-0FCC-44C6-B103-A8AF5C5DBE8D}"/>
              </a:ext>
            </a:extLst>
          </p:cNvPr>
          <p:cNvSpPr txBox="1"/>
          <p:nvPr/>
        </p:nvSpPr>
        <p:spPr>
          <a:xfrm>
            <a:off x="1229243" y="1219200"/>
            <a:ext cx="6189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PORTFOLIO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D7C3B8-3856-4DFE-90D1-A7CD052072FA}"/>
              </a:ext>
            </a:extLst>
          </p:cNvPr>
          <p:cNvSpPr txBox="1"/>
          <p:nvPr/>
        </p:nvSpPr>
        <p:spPr>
          <a:xfrm>
            <a:off x="8636000" y="6387953"/>
            <a:ext cx="8432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Product Excellence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EF3B0F-83A8-4DE4-AF35-84EAB75E50A1}"/>
              </a:ext>
            </a:extLst>
          </p:cNvPr>
          <p:cNvSpPr txBox="1"/>
          <p:nvPr/>
        </p:nvSpPr>
        <p:spPr>
          <a:xfrm>
            <a:off x="8636000" y="6978563"/>
            <a:ext cx="8432278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etikami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cillum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doloreing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magnial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nisiution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aliquipix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exaling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vibes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aluiqa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nisitli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exeali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irure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inil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commodo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dolore magna dolore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C6477D-029A-41C7-8524-89BD4B55D6D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E98EC4E-FDC9-48C1-A643-4ACF2E97881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22432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89A4000-A432-4594-BD42-BC1534FA5A2E}"/>
              </a:ext>
            </a:extLst>
          </p:cNvPr>
          <p:cNvSpPr/>
          <p:nvPr/>
        </p:nvSpPr>
        <p:spPr>
          <a:xfrm>
            <a:off x="2265567" y="1216660"/>
            <a:ext cx="6422185" cy="2992120"/>
          </a:xfrm>
          <a:prstGeom prst="rect">
            <a:avLst/>
          </a:prstGeom>
          <a:solidFill>
            <a:srgbClr val="A7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71C0D-C55C-42CF-9690-822C941DCB8D}"/>
              </a:ext>
            </a:extLst>
          </p:cNvPr>
          <p:cNvSpPr txBox="1"/>
          <p:nvPr/>
        </p:nvSpPr>
        <p:spPr>
          <a:xfrm>
            <a:off x="2263663" y="2421223"/>
            <a:ext cx="64230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DM Sans SemiBold" pitchFamily="2" charset="0"/>
                <a:cs typeface="Poppins" panose="00000500000000000000" pitchFamily="2" charset="0"/>
              </a:rPr>
              <a:t>Our Gallery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C82D9D1-FA14-4229-9659-50084CB4D0EC}"/>
              </a:ext>
            </a:extLst>
          </p:cNvPr>
          <p:cNvSpPr txBox="1"/>
          <p:nvPr/>
        </p:nvSpPr>
        <p:spPr>
          <a:xfrm>
            <a:off x="2265794" y="1896221"/>
            <a:ext cx="64230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200" dirty="0">
                <a:solidFill>
                  <a:schemeClr val="bg1"/>
                </a:solidFill>
                <a:latin typeface="DM Sans Medium" pitchFamily="2" charset="0"/>
                <a:cs typeface="Poppins Medium" panose="00000600000000000000" pitchFamily="2" charset="0"/>
              </a:rPr>
              <a:t>PORTFOLIO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D74FC5-B987-48C1-927F-6AF1FFC00C9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691753-4CF9-49CF-BF24-9A3A54C780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8CF7357-189D-4E11-B63A-9BA5790C8F1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16245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EFBEC78-2BEF-4B66-A991-421893DD62E0}"/>
              </a:ext>
            </a:extLst>
          </p:cNvPr>
          <p:cNvSpPr/>
          <p:nvPr/>
        </p:nvSpPr>
        <p:spPr>
          <a:xfrm>
            <a:off x="16012158" y="1228072"/>
            <a:ext cx="2275842" cy="7830852"/>
          </a:xfrm>
          <a:prstGeom prst="rect">
            <a:avLst/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F2B626-3C12-4014-98C1-C03B159FFE05}"/>
              </a:ext>
            </a:extLst>
          </p:cNvPr>
          <p:cNvSpPr txBox="1"/>
          <p:nvPr/>
        </p:nvSpPr>
        <p:spPr>
          <a:xfrm>
            <a:off x="1228070" y="1727602"/>
            <a:ext cx="75819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Our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8EC70D-FFFA-4FF4-A256-2EFE113288D4}"/>
              </a:ext>
            </a:extLst>
          </p:cNvPr>
          <p:cNvSpPr txBox="1"/>
          <p:nvPr/>
        </p:nvSpPr>
        <p:spPr>
          <a:xfrm>
            <a:off x="1228070" y="1228072"/>
            <a:ext cx="7581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PORTFOLIO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C26158-1AD2-45B2-8C11-8412089E59AC}"/>
              </a:ext>
            </a:extLst>
          </p:cNvPr>
          <p:cNvSpPr txBox="1"/>
          <p:nvPr/>
        </p:nvSpPr>
        <p:spPr>
          <a:xfrm>
            <a:off x="4043682" y="3841517"/>
            <a:ext cx="4766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" panose="00000500000000000000" pitchFamily="2" charset="0"/>
              </a:rPr>
              <a:t>01. </a:t>
            </a:r>
            <a:r>
              <a:rPr lang="en-US" sz="2000" spc="100">
                <a:solidFill>
                  <a:srgbClr val="A70F2E"/>
                </a:solidFill>
                <a:latin typeface="DM Sans Medium" pitchFamily="2" charset="0"/>
                <a:cs typeface="Poppins" panose="00000500000000000000" pitchFamily="2" charset="0"/>
              </a:rPr>
              <a:t>Product Excellent</a:t>
            </a:r>
            <a:endParaRPr lang="en-ID" sz="2000" spc="100" dirty="0">
              <a:solidFill>
                <a:srgbClr val="A70F2E"/>
              </a:solidFill>
              <a:latin typeface="DM Sans Medium" pitchFamily="2" charset="0"/>
              <a:cs typeface="Poppins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85BE71-8814-4ED9-9D3F-4CBB4DE25968}"/>
              </a:ext>
            </a:extLst>
          </p:cNvPr>
          <p:cNvSpPr txBox="1"/>
          <p:nvPr/>
        </p:nvSpPr>
        <p:spPr>
          <a:xfrm>
            <a:off x="4043680" y="4349384"/>
            <a:ext cx="4766327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dolorsit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dolore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seddo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uted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magna.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60D7A11-ABA5-46A2-A0B1-E2F749986383}"/>
              </a:ext>
            </a:extLst>
          </p:cNvPr>
          <p:cNvSpPr txBox="1"/>
          <p:nvPr/>
        </p:nvSpPr>
        <p:spPr>
          <a:xfrm>
            <a:off x="4043681" y="6821592"/>
            <a:ext cx="4766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" panose="00000500000000000000" pitchFamily="2" charset="0"/>
              </a:rPr>
              <a:t>02. Best Product</a:t>
            </a:r>
            <a:endParaRPr lang="en-ID" sz="2000" spc="100" dirty="0">
              <a:solidFill>
                <a:srgbClr val="A70F2E"/>
              </a:solidFill>
              <a:latin typeface="DM Sans Medium" pitchFamily="2" charset="0"/>
              <a:cs typeface="Poppins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4AA77F-C54C-497D-AA12-7164C866D1F7}"/>
              </a:ext>
            </a:extLst>
          </p:cNvPr>
          <p:cNvSpPr txBox="1"/>
          <p:nvPr/>
        </p:nvSpPr>
        <p:spPr>
          <a:xfrm>
            <a:off x="4043679" y="7329459"/>
            <a:ext cx="4766327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dolorsit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dolore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seddo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uted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 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 "/>
              </a:rPr>
              <a:t> magna.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8316E7-EBA1-4C1F-8DCD-D6D83D7A0F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162D303-1DBF-4785-B6A6-643F4701C24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4C035803-40A7-47B0-8888-3DDA7036D1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4610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FC12169-CF16-4FBD-AC51-191B8C54F17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403A126-A981-4482-A785-25123750060C}"/>
              </a:ext>
            </a:extLst>
          </p:cNvPr>
          <p:cNvSpPr/>
          <p:nvPr/>
        </p:nvSpPr>
        <p:spPr>
          <a:xfrm>
            <a:off x="0" y="1222855"/>
            <a:ext cx="7680960" cy="7830857"/>
          </a:xfrm>
          <a:prstGeom prst="rect">
            <a:avLst/>
          </a:prstGeom>
          <a:solidFill>
            <a:srgbClr val="A70F2E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A2CB9C-C2EB-40EF-B26B-20C76C62F46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Rectangle: Diagonal Corners Rounded 14">
            <a:extLst>
              <a:ext uri="{FF2B5EF4-FFF2-40B4-BE49-F238E27FC236}">
                <a16:creationId xmlns:a16="http://schemas.microsoft.com/office/drawing/2014/main" id="{E8AA3F8B-5C24-4F60-859E-A44790870F25}"/>
              </a:ext>
            </a:extLst>
          </p:cNvPr>
          <p:cNvSpPr/>
          <p:nvPr/>
        </p:nvSpPr>
        <p:spPr>
          <a:xfrm>
            <a:off x="4541519" y="7721497"/>
            <a:ext cx="4836160" cy="719210"/>
          </a:xfrm>
          <a:prstGeom prst="round2DiagRect">
            <a:avLst>
              <a:gd name="adj1" fmla="val 50000"/>
              <a:gd name="adj2" fmla="val 0"/>
            </a:avLst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B6ACF6-1286-4577-A2D4-2091F49B0A11}"/>
              </a:ext>
            </a:extLst>
          </p:cNvPr>
          <p:cNvSpPr txBox="1"/>
          <p:nvPr/>
        </p:nvSpPr>
        <p:spPr>
          <a:xfrm>
            <a:off x="10438757" y="2321240"/>
            <a:ext cx="66154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Our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9C551B-C27C-483E-ABF5-06A82EB5877E}"/>
              </a:ext>
            </a:extLst>
          </p:cNvPr>
          <p:cNvSpPr txBox="1"/>
          <p:nvPr/>
        </p:nvSpPr>
        <p:spPr>
          <a:xfrm>
            <a:off x="10438757" y="1821710"/>
            <a:ext cx="6615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PORTFOLIO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EDA253-D7FA-40E8-B5BD-D5F5D325672A}"/>
              </a:ext>
            </a:extLst>
          </p:cNvPr>
          <p:cNvSpPr txBox="1"/>
          <p:nvPr/>
        </p:nvSpPr>
        <p:spPr>
          <a:xfrm>
            <a:off x="10438758" y="5071192"/>
            <a:ext cx="66154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" panose="00000500000000000000" pitchFamily="2" charset="0"/>
              </a:rPr>
              <a:t>Best Product</a:t>
            </a:r>
            <a:endParaRPr lang="en-ID" sz="2000" spc="100" dirty="0">
              <a:solidFill>
                <a:srgbClr val="A70F2E"/>
              </a:solidFill>
              <a:latin typeface="DM Sans Medium" pitchFamily="2" charset="0"/>
              <a:cs typeface="Poppins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049D6B-F4CE-4037-908B-FCD9E3159B0B}"/>
              </a:ext>
            </a:extLst>
          </p:cNvPr>
          <p:cNvSpPr txBox="1"/>
          <p:nvPr/>
        </p:nvSpPr>
        <p:spPr>
          <a:xfrm>
            <a:off x="10438757" y="5603104"/>
            <a:ext cx="6615447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nisiution</a:t>
            </a: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aliquipix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2F5091-25F8-443B-9062-A095533965FE}"/>
              </a:ext>
            </a:extLst>
          </p:cNvPr>
          <p:cNvSpPr txBox="1"/>
          <p:nvPr/>
        </p:nvSpPr>
        <p:spPr>
          <a:xfrm>
            <a:off x="10438757" y="3543558"/>
            <a:ext cx="6615447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tempor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C608EF-6107-4400-B670-0D70BCF7AC10}"/>
              </a:ext>
            </a:extLst>
          </p:cNvPr>
          <p:cNvSpPr txBox="1"/>
          <p:nvPr/>
        </p:nvSpPr>
        <p:spPr>
          <a:xfrm>
            <a:off x="4541519" y="7788715"/>
            <a:ext cx="48361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spc="100" dirty="0">
                <a:solidFill>
                  <a:srgbClr val="F5F5F5"/>
                </a:solidFill>
                <a:latin typeface="DM Sans Medium" pitchFamily="2" charset="0"/>
                <a:cs typeface="Poppins" panose="00000500000000000000" pitchFamily="2" charset="0"/>
              </a:rPr>
              <a:t>Best Product</a:t>
            </a:r>
            <a:endParaRPr lang="en-ID" sz="3200" spc="100" dirty="0">
              <a:solidFill>
                <a:srgbClr val="F5F5F5"/>
              </a:solidFill>
              <a:latin typeface="DM Sans Medium" pitchFamily="2" charset="0"/>
              <a:cs typeface="Poppins" panose="00000500000000000000" pitchFamily="2" charset="0"/>
            </a:endParaRPr>
          </a:p>
        </p:txBody>
      </p:sp>
      <p:sp>
        <p:nvSpPr>
          <p:cNvPr id="16" name="Rounded Rectangle 173">
            <a:extLst>
              <a:ext uri="{FF2B5EF4-FFF2-40B4-BE49-F238E27FC236}">
                <a16:creationId xmlns:a16="http://schemas.microsoft.com/office/drawing/2014/main" id="{17FD1004-38DE-4BBC-B2AC-20535C5AB168}"/>
              </a:ext>
            </a:extLst>
          </p:cNvPr>
          <p:cNvSpPr/>
          <p:nvPr/>
        </p:nvSpPr>
        <p:spPr>
          <a:xfrm>
            <a:off x="10438756" y="8194209"/>
            <a:ext cx="6615448" cy="37040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139700" dist="88900" dir="3600000" algn="tl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rgbClr val="A70F2E"/>
                </a:solidFill>
                <a:latin typeface="Poppins Medium" panose="00000600000000000000" pitchFamily="2" charset="0"/>
                <a:ea typeface="Lato" panose="020F0502020204030203" pitchFamily="34" charset="0"/>
                <a:cs typeface="Poppins Medium" panose="00000600000000000000" pitchFamily="2" charset="0"/>
              </a:rPr>
              <a:t>90%</a:t>
            </a:r>
            <a:endParaRPr lang="en-IN" dirty="0">
              <a:solidFill>
                <a:srgbClr val="A70F2E"/>
              </a:solidFill>
              <a:latin typeface="Poppins Medium" panose="00000600000000000000" pitchFamily="2" charset="0"/>
              <a:ea typeface="Lato" panose="020F0502020204030203" pitchFamily="34" charset="0"/>
              <a:cs typeface="Poppins Medium" panose="00000600000000000000" pitchFamily="2" charset="0"/>
            </a:endParaRPr>
          </a:p>
        </p:txBody>
      </p:sp>
      <p:sp>
        <p:nvSpPr>
          <p:cNvPr id="17" name="Rounded Rectangle 174">
            <a:extLst>
              <a:ext uri="{FF2B5EF4-FFF2-40B4-BE49-F238E27FC236}">
                <a16:creationId xmlns:a16="http://schemas.microsoft.com/office/drawing/2014/main" id="{920B0527-6BEA-4198-8D05-42A2BCD16C6A}"/>
              </a:ext>
            </a:extLst>
          </p:cNvPr>
          <p:cNvSpPr/>
          <p:nvPr/>
        </p:nvSpPr>
        <p:spPr>
          <a:xfrm>
            <a:off x="10547513" y="8293534"/>
            <a:ext cx="5352981" cy="171756"/>
          </a:xfrm>
          <a:prstGeom prst="roundRect">
            <a:avLst>
              <a:gd name="adj" fmla="val 50000"/>
            </a:avLst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100" dirty="0">
              <a:solidFill>
                <a:schemeClr val="tx1"/>
              </a:solidFill>
              <a:latin typeface="Lato" panose="020F0502020204030203" pitchFamily="34" charset="77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8502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81C07D9-B47C-4A99-87EC-B4E1396D8DC7}"/>
              </a:ext>
            </a:extLst>
          </p:cNvPr>
          <p:cNvSpPr/>
          <p:nvPr/>
        </p:nvSpPr>
        <p:spPr>
          <a:xfrm>
            <a:off x="0" y="0"/>
            <a:ext cx="4632960" cy="10287000"/>
          </a:xfrm>
          <a:prstGeom prst="rect">
            <a:avLst/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EC15D32-3652-4A19-BF1C-4615426F81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69" t="22598" r="10477" b="23165"/>
          <a:stretch/>
        </p:blipFill>
        <p:spPr>
          <a:xfrm>
            <a:off x="0" y="1228071"/>
            <a:ext cx="9695757" cy="7830857"/>
          </a:xfrm>
          <a:custGeom>
            <a:avLst/>
            <a:gdLst>
              <a:gd name="connsiteX0" fmla="*/ 0 w 9695757"/>
              <a:gd name="connsiteY0" fmla="*/ 0 h 7830857"/>
              <a:gd name="connsiteX1" fmla="*/ 9695757 w 9695757"/>
              <a:gd name="connsiteY1" fmla="*/ 0 h 7830857"/>
              <a:gd name="connsiteX2" fmla="*/ 9695757 w 9695757"/>
              <a:gd name="connsiteY2" fmla="*/ 7830857 h 7830857"/>
              <a:gd name="connsiteX3" fmla="*/ 0 w 9695757"/>
              <a:gd name="connsiteY3" fmla="*/ 7830857 h 783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95757" h="7830857">
                <a:moveTo>
                  <a:pt x="0" y="0"/>
                </a:moveTo>
                <a:lnTo>
                  <a:pt x="9695757" y="0"/>
                </a:lnTo>
                <a:lnTo>
                  <a:pt x="9695757" y="7830857"/>
                </a:lnTo>
                <a:lnTo>
                  <a:pt x="0" y="7830857"/>
                </a:lnTo>
                <a:close/>
              </a:path>
            </a:pathLst>
          </a:cu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6CA5695-601E-4B38-8DC1-BF1978837676}"/>
              </a:ext>
            </a:extLst>
          </p:cNvPr>
          <p:cNvSpPr txBox="1"/>
          <p:nvPr/>
        </p:nvSpPr>
        <p:spPr>
          <a:xfrm>
            <a:off x="9959004" y="1228071"/>
            <a:ext cx="7100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MOCKUP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D7B9E7-D28E-462B-9291-1F9EC7BCC559}"/>
              </a:ext>
            </a:extLst>
          </p:cNvPr>
          <p:cNvSpPr txBox="1"/>
          <p:nvPr/>
        </p:nvSpPr>
        <p:spPr>
          <a:xfrm>
            <a:off x="9959004" y="1897428"/>
            <a:ext cx="71009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Sooles</a:t>
            </a: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Service Website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AD00B79-52B2-4CAE-91AF-271635F08713}"/>
              </a:ext>
            </a:extLst>
          </p:cNvPr>
          <p:cNvSpPr txBox="1"/>
          <p:nvPr/>
        </p:nvSpPr>
        <p:spPr>
          <a:xfrm>
            <a:off x="10018674" y="4105667"/>
            <a:ext cx="7100924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ametilyti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dolore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magnaning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aluiqa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nisitli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aliquipilin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exeali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irure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dolore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89D371FD-2331-4085-9165-9307E4F1CAA6}"/>
              </a:ext>
            </a:extLst>
          </p:cNvPr>
          <p:cNvSpPr/>
          <p:nvPr/>
        </p:nvSpPr>
        <p:spPr>
          <a:xfrm>
            <a:off x="10180133" y="7554270"/>
            <a:ext cx="6778007" cy="730113"/>
          </a:xfrm>
          <a:prstGeom prst="roundRect">
            <a:avLst>
              <a:gd name="adj" fmla="val 50000"/>
            </a:avLst>
          </a:prstGeom>
          <a:solidFill>
            <a:srgbClr val="A7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02350A-81B2-4584-AC54-61F7C81DB789}"/>
              </a:ext>
            </a:extLst>
          </p:cNvPr>
          <p:cNvSpPr txBox="1"/>
          <p:nvPr/>
        </p:nvSpPr>
        <p:spPr>
          <a:xfrm>
            <a:off x="10406355" y="7657716"/>
            <a:ext cx="6325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solidFill>
                  <a:schemeClr val="bg1"/>
                </a:solidFill>
                <a:latin typeface="DM Sans" pitchFamily="2" charset="0"/>
              </a:rPr>
              <a:t>www.shooles.com</a:t>
            </a:r>
            <a:endParaRPr lang="en-ID" sz="2800" i="1" dirty="0">
              <a:solidFill>
                <a:schemeClr val="bg1"/>
              </a:solidFill>
              <a:latin typeface="DM Sans" pitchFamily="2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AB3BA3-07B9-4A79-BBCC-C5F6977757E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65462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69B2311A-6FA0-4FE6-AA27-C59825423E91}"/>
              </a:ext>
            </a:extLst>
          </p:cNvPr>
          <p:cNvSpPr/>
          <p:nvPr/>
        </p:nvSpPr>
        <p:spPr>
          <a:xfrm>
            <a:off x="0" y="-1"/>
            <a:ext cx="9207074" cy="10287001"/>
          </a:xfrm>
          <a:prstGeom prst="rect">
            <a:avLst/>
          </a:prstGeom>
          <a:solidFill>
            <a:srgbClr val="F9F9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C98BDCD-8D0B-46EC-AD2E-EF3B45947984}"/>
              </a:ext>
            </a:extLst>
          </p:cNvPr>
          <p:cNvGrpSpPr/>
          <p:nvPr/>
        </p:nvGrpSpPr>
        <p:grpSpPr>
          <a:xfrm>
            <a:off x="6031069" y="3557141"/>
            <a:ext cx="6293554" cy="5501786"/>
            <a:chOff x="4673600" y="2557506"/>
            <a:chExt cx="7915929" cy="6448110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77055132-72DC-81BA-FA27-DA23123A2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3600" y="2557506"/>
              <a:ext cx="7915929" cy="4840511"/>
            </a:xfrm>
            <a:custGeom>
              <a:avLst/>
              <a:gdLst>
                <a:gd name="T0" fmla="*/ 2537 w 2537"/>
                <a:gd name="T1" fmla="*/ 1533 h 1533"/>
                <a:gd name="T2" fmla="*/ 2537 w 2537"/>
                <a:gd name="T3" fmla="*/ 71 h 1533"/>
                <a:gd name="T4" fmla="*/ 2467 w 2537"/>
                <a:gd name="T5" fmla="*/ 0 h 1533"/>
                <a:gd name="T6" fmla="*/ 71 w 2537"/>
                <a:gd name="T7" fmla="*/ 0 h 1533"/>
                <a:gd name="T8" fmla="*/ 0 w 2537"/>
                <a:gd name="T9" fmla="*/ 71 h 1533"/>
                <a:gd name="T10" fmla="*/ 0 w 2537"/>
                <a:gd name="T11" fmla="*/ 1533 h 1533"/>
                <a:gd name="T12" fmla="*/ 2537 w 2537"/>
                <a:gd name="T13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1533">
                  <a:moveTo>
                    <a:pt x="2537" y="1533"/>
                  </a:moveTo>
                  <a:cubicBezTo>
                    <a:pt x="2537" y="71"/>
                    <a:pt x="2537" y="71"/>
                    <a:pt x="2537" y="71"/>
                  </a:cubicBezTo>
                  <a:cubicBezTo>
                    <a:pt x="2537" y="32"/>
                    <a:pt x="2506" y="0"/>
                    <a:pt x="2467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533"/>
                    <a:pt x="0" y="1533"/>
                    <a:pt x="0" y="1533"/>
                  </a:cubicBezTo>
                  <a:lnTo>
                    <a:pt x="2537" y="1533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C191E2C2-D8DA-7AE1-BD3F-B91B142CEB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81694" y="2886820"/>
              <a:ext cx="7299739" cy="4178348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close/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A0E88501-659E-E47A-0B21-8CDB28FA7F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81694" y="2886820"/>
              <a:ext cx="7299739" cy="4178348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3D6E432-57ED-AB4B-AF14-CF2211D83D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6704" y="2922227"/>
              <a:ext cx="7229718" cy="4107526"/>
            </a:xfrm>
            <a:prstGeom prst="rect">
              <a:avLst/>
            </a:prstGeom>
            <a:solidFill>
              <a:srgbClr val="7E7E7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A92DB3D0-B7F6-44B1-4BE6-B7EDEB0EA8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5401" y="8895845"/>
              <a:ext cx="2664318" cy="109771"/>
            </a:xfrm>
            <a:custGeom>
              <a:avLst/>
              <a:gdLst>
                <a:gd name="T0" fmla="*/ 852 w 854"/>
                <a:gd name="T1" fmla="*/ 24 h 35"/>
                <a:gd name="T2" fmla="*/ 478 w 854"/>
                <a:gd name="T3" fmla="*/ 5 h 35"/>
                <a:gd name="T4" fmla="*/ 478 w 854"/>
                <a:gd name="T5" fmla="*/ 0 h 35"/>
                <a:gd name="T6" fmla="*/ 427 w 854"/>
                <a:gd name="T7" fmla="*/ 3 h 35"/>
                <a:gd name="T8" fmla="*/ 375 w 854"/>
                <a:gd name="T9" fmla="*/ 0 h 35"/>
                <a:gd name="T10" fmla="*/ 375 w 854"/>
                <a:gd name="T11" fmla="*/ 5 h 35"/>
                <a:gd name="T12" fmla="*/ 1 w 854"/>
                <a:gd name="T13" fmla="*/ 24 h 35"/>
                <a:gd name="T14" fmla="*/ 24 w 854"/>
                <a:gd name="T15" fmla="*/ 35 h 35"/>
                <a:gd name="T16" fmla="*/ 375 w 854"/>
                <a:gd name="T17" fmla="*/ 35 h 35"/>
                <a:gd name="T18" fmla="*/ 478 w 854"/>
                <a:gd name="T19" fmla="*/ 35 h 35"/>
                <a:gd name="T20" fmla="*/ 829 w 854"/>
                <a:gd name="T21" fmla="*/ 35 h 35"/>
                <a:gd name="T22" fmla="*/ 852 w 854"/>
                <a:gd name="T23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4" h="35">
                  <a:moveTo>
                    <a:pt x="852" y="24"/>
                  </a:moveTo>
                  <a:cubicBezTo>
                    <a:pt x="478" y="5"/>
                    <a:pt x="478" y="5"/>
                    <a:pt x="478" y="5"/>
                  </a:cubicBezTo>
                  <a:cubicBezTo>
                    <a:pt x="478" y="0"/>
                    <a:pt x="478" y="0"/>
                    <a:pt x="478" y="0"/>
                  </a:cubicBezTo>
                  <a:cubicBezTo>
                    <a:pt x="427" y="3"/>
                    <a:pt x="427" y="3"/>
                    <a:pt x="427" y="3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5" y="5"/>
                    <a:pt x="375" y="5"/>
                    <a:pt x="375" y="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0" y="35"/>
                    <a:pt x="24" y="35"/>
                  </a:cubicBezTo>
                  <a:cubicBezTo>
                    <a:pt x="41" y="35"/>
                    <a:pt x="247" y="35"/>
                    <a:pt x="375" y="35"/>
                  </a:cubicBezTo>
                  <a:cubicBezTo>
                    <a:pt x="435" y="35"/>
                    <a:pt x="478" y="35"/>
                    <a:pt x="478" y="35"/>
                  </a:cubicBezTo>
                  <a:cubicBezTo>
                    <a:pt x="606" y="35"/>
                    <a:pt x="812" y="35"/>
                    <a:pt x="829" y="35"/>
                  </a:cubicBezTo>
                  <a:cubicBezTo>
                    <a:pt x="854" y="35"/>
                    <a:pt x="852" y="24"/>
                    <a:pt x="852" y="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2700DFC3-CF77-BC71-0312-8225C0B1E4B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1397" y="8049553"/>
              <a:ext cx="2688824" cy="931277"/>
            </a:xfrm>
            <a:custGeom>
              <a:avLst/>
              <a:gdLst>
                <a:gd name="T0" fmla="*/ 790 w 861"/>
                <a:gd name="T1" fmla="*/ 274 h 295"/>
                <a:gd name="T2" fmla="*/ 738 w 861"/>
                <a:gd name="T3" fmla="*/ 224 h 295"/>
                <a:gd name="T4" fmla="*/ 714 w 861"/>
                <a:gd name="T5" fmla="*/ 0 h 295"/>
                <a:gd name="T6" fmla="*/ 431 w 861"/>
                <a:gd name="T7" fmla="*/ 4 h 295"/>
                <a:gd name="T8" fmla="*/ 147 w 861"/>
                <a:gd name="T9" fmla="*/ 0 h 295"/>
                <a:gd name="T10" fmla="*/ 124 w 861"/>
                <a:gd name="T11" fmla="*/ 224 h 295"/>
                <a:gd name="T12" fmla="*/ 72 w 861"/>
                <a:gd name="T13" fmla="*/ 274 h 295"/>
                <a:gd name="T14" fmla="*/ 0 w 861"/>
                <a:gd name="T15" fmla="*/ 291 h 295"/>
                <a:gd name="T16" fmla="*/ 0 w 861"/>
                <a:gd name="T17" fmla="*/ 295 h 295"/>
                <a:gd name="T18" fmla="*/ 379 w 861"/>
                <a:gd name="T19" fmla="*/ 295 h 295"/>
                <a:gd name="T20" fmla="*/ 482 w 861"/>
                <a:gd name="T21" fmla="*/ 295 h 295"/>
                <a:gd name="T22" fmla="*/ 861 w 861"/>
                <a:gd name="T23" fmla="*/ 295 h 295"/>
                <a:gd name="T24" fmla="*/ 861 w 861"/>
                <a:gd name="T25" fmla="*/ 291 h 295"/>
                <a:gd name="T26" fmla="*/ 790 w 861"/>
                <a:gd name="T27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61" h="295">
                  <a:moveTo>
                    <a:pt x="790" y="274"/>
                  </a:moveTo>
                  <a:cubicBezTo>
                    <a:pt x="760" y="268"/>
                    <a:pt x="744" y="271"/>
                    <a:pt x="738" y="224"/>
                  </a:cubicBezTo>
                  <a:cubicBezTo>
                    <a:pt x="731" y="177"/>
                    <a:pt x="714" y="0"/>
                    <a:pt x="714" y="0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82" y="295"/>
                    <a:pt x="482" y="295"/>
                    <a:pt x="482" y="295"/>
                  </a:cubicBezTo>
                  <a:cubicBezTo>
                    <a:pt x="861" y="295"/>
                    <a:pt x="861" y="295"/>
                    <a:pt x="861" y="295"/>
                  </a:cubicBezTo>
                  <a:cubicBezTo>
                    <a:pt x="861" y="295"/>
                    <a:pt x="861" y="295"/>
                    <a:pt x="861" y="291"/>
                  </a:cubicBezTo>
                  <a:cubicBezTo>
                    <a:pt x="861" y="287"/>
                    <a:pt x="820" y="280"/>
                    <a:pt x="790" y="274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48D664C-0593-4D07-DA3E-9EF1D85D04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7297" y="2692062"/>
              <a:ext cx="108534" cy="109771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62BB57C-5CFE-FAFF-828C-87CD9411AF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7297" y="2684981"/>
              <a:ext cx="108534" cy="109771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4CFC45A-60D3-AEA0-9696-80C0FE49E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94803" y="2702684"/>
              <a:ext cx="73524" cy="70819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C6920A6-4722-B1F6-1D21-1DBF4EB9037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15809" y="2716850"/>
              <a:ext cx="35010" cy="42492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7EB573A-9B0A-BDEF-EFA5-AAEC93317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6313" y="2734553"/>
              <a:ext cx="10504" cy="1062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1642B03E-0C18-B629-E0EA-A2CD39AA1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1397" y="8049563"/>
              <a:ext cx="2174168" cy="931277"/>
            </a:xfrm>
            <a:custGeom>
              <a:avLst/>
              <a:gdLst>
                <a:gd name="T0" fmla="*/ 696 w 696"/>
                <a:gd name="T1" fmla="*/ 10 h 295"/>
                <a:gd name="T2" fmla="*/ 573 w 696"/>
                <a:gd name="T3" fmla="*/ 2 h 295"/>
                <a:gd name="T4" fmla="*/ 431 w 696"/>
                <a:gd name="T5" fmla="*/ 4 h 295"/>
                <a:gd name="T6" fmla="*/ 147 w 696"/>
                <a:gd name="T7" fmla="*/ 0 h 295"/>
                <a:gd name="T8" fmla="*/ 124 w 696"/>
                <a:gd name="T9" fmla="*/ 224 h 295"/>
                <a:gd name="T10" fmla="*/ 72 w 696"/>
                <a:gd name="T11" fmla="*/ 274 h 295"/>
                <a:gd name="T12" fmla="*/ 0 w 696"/>
                <a:gd name="T13" fmla="*/ 291 h 295"/>
                <a:gd name="T14" fmla="*/ 0 w 696"/>
                <a:gd name="T15" fmla="*/ 295 h 295"/>
                <a:gd name="T16" fmla="*/ 379 w 696"/>
                <a:gd name="T17" fmla="*/ 295 h 295"/>
                <a:gd name="T18" fmla="*/ 432 w 696"/>
                <a:gd name="T19" fmla="*/ 295 h 295"/>
                <a:gd name="T20" fmla="*/ 696 w 69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6" h="295">
                  <a:moveTo>
                    <a:pt x="696" y="10"/>
                  </a:moveTo>
                  <a:cubicBezTo>
                    <a:pt x="573" y="2"/>
                    <a:pt x="573" y="2"/>
                    <a:pt x="573" y="2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32" y="295"/>
                    <a:pt x="432" y="295"/>
                    <a:pt x="432" y="295"/>
                  </a:cubicBezTo>
                  <a:lnTo>
                    <a:pt x="696" y="10"/>
                  </a:lnTo>
                  <a:close/>
                </a:path>
              </a:pathLst>
            </a:custGeom>
            <a:solidFill>
              <a:srgbClr val="A8A9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21FE9738-E3B1-45A4-19B2-685E4AF444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3600" y="7398025"/>
              <a:ext cx="7891193" cy="761310"/>
            </a:xfrm>
            <a:custGeom>
              <a:avLst/>
              <a:gdLst>
                <a:gd name="T0" fmla="*/ 0 w 2537"/>
                <a:gd name="T1" fmla="*/ 0 h 241"/>
                <a:gd name="T2" fmla="*/ 0 w 2537"/>
                <a:gd name="T3" fmla="*/ 170 h 241"/>
                <a:gd name="T4" fmla="*/ 71 w 2537"/>
                <a:gd name="T5" fmla="*/ 241 h 241"/>
                <a:gd name="T6" fmla="*/ 2467 w 2537"/>
                <a:gd name="T7" fmla="*/ 241 h 241"/>
                <a:gd name="T8" fmla="*/ 2537 w 2537"/>
                <a:gd name="T9" fmla="*/ 170 h 241"/>
                <a:gd name="T10" fmla="*/ 2537 w 2537"/>
                <a:gd name="T11" fmla="*/ 0 h 241"/>
                <a:gd name="T12" fmla="*/ 0 w 2537"/>
                <a:gd name="T1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241">
                  <a:moveTo>
                    <a:pt x="0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209"/>
                    <a:pt x="32" y="241"/>
                    <a:pt x="71" y="241"/>
                  </a:cubicBezTo>
                  <a:cubicBezTo>
                    <a:pt x="2467" y="241"/>
                    <a:pt x="2467" y="241"/>
                    <a:pt x="2467" y="241"/>
                  </a:cubicBezTo>
                  <a:cubicBezTo>
                    <a:pt x="2506" y="241"/>
                    <a:pt x="2537" y="209"/>
                    <a:pt x="2537" y="170"/>
                  </a:cubicBezTo>
                  <a:cubicBezTo>
                    <a:pt x="2537" y="0"/>
                    <a:pt x="2537" y="0"/>
                    <a:pt x="25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04" tIns="45702" rIns="91404" bIns="45702" numCol="1" anchor="t" anchorCtr="0" compatLnSpc="1">
              <a:prstTxWarp prst="textNoShape">
                <a:avLst/>
              </a:prstTxWarp>
            </a:bodyPr>
            <a:lstStyle/>
            <a:p>
              <a:endParaRPr lang="id-ID" sz="7200" dirty="0">
                <a:latin typeface="Calibri Light"/>
              </a:endParaRP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12BD9370-2ECB-4F20-9B33-7A7144EDE88D}"/>
              </a:ext>
            </a:extLst>
          </p:cNvPr>
          <p:cNvSpPr txBox="1"/>
          <p:nvPr/>
        </p:nvSpPr>
        <p:spPr>
          <a:xfrm>
            <a:off x="4303869" y="1234849"/>
            <a:ext cx="96802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MOCKUP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3850373-B36F-4392-A502-4F4E1DDEBCB6}"/>
              </a:ext>
            </a:extLst>
          </p:cNvPr>
          <p:cNvSpPr txBox="1"/>
          <p:nvPr/>
        </p:nvSpPr>
        <p:spPr>
          <a:xfrm>
            <a:off x="4303869" y="1795750"/>
            <a:ext cx="96802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Our </a:t>
            </a:r>
            <a:r>
              <a:rPr lang="en-US" sz="6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Sooles</a:t>
            </a: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Mockup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C5B67CF-D58C-4975-83FF-B54C25788B5C}"/>
              </a:ext>
            </a:extLst>
          </p:cNvPr>
          <p:cNvSpPr txBox="1"/>
          <p:nvPr/>
        </p:nvSpPr>
        <p:spPr>
          <a:xfrm>
            <a:off x="1209422" y="6494271"/>
            <a:ext cx="4264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Product Excellence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083375-2438-4CDA-BA4F-0EE7A7D8C603}"/>
              </a:ext>
            </a:extLst>
          </p:cNvPr>
          <p:cNvSpPr txBox="1"/>
          <p:nvPr/>
        </p:nvSpPr>
        <p:spPr>
          <a:xfrm>
            <a:off x="1209422" y="7049840"/>
            <a:ext cx="4264735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elitese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asking </a:t>
            </a:r>
            <a:r>
              <a:rPr lang="en-ID" sz="200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ging  ipsum dolor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A90E270-742F-46D9-8BE7-D4CF954F57EC}"/>
              </a:ext>
            </a:extLst>
          </p:cNvPr>
          <p:cNvSpPr txBox="1"/>
          <p:nvPr/>
        </p:nvSpPr>
        <p:spPr>
          <a:xfrm>
            <a:off x="12794878" y="6494271"/>
            <a:ext cx="4264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Best Product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ED7B4B6-58CC-4659-9487-E5C55A048DB8}"/>
              </a:ext>
            </a:extLst>
          </p:cNvPr>
          <p:cNvSpPr txBox="1"/>
          <p:nvPr/>
        </p:nvSpPr>
        <p:spPr>
          <a:xfrm>
            <a:off x="12794878" y="7049840"/>
            <a:ext cx="4264735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 adipiscing elitese tempor incididuntunt asking seding ging  ipsum dolor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933C975-4796-4781-87F7-34EE9BEAA85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F37CEAC-08F7-43A6-9E9B-3F5F0B379A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4F2DAD0-A8F2-4AAE-B82B-4AFA1ABE49C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51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AECC5DF8-A2F0-41D6-B834-93A716AD85F7}"/>
              </a:ext>
            </a:extLst>
          </p:cNvPr>
          <p:cNvSpPr txBox="1"/>
          <p:nvPr/>
        </p:nvSpPr>
        <p:spPr>
          <a:xfrm>
            <a:off x="4538999" y="648829"/>
            <a:ext cx="9042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Presentation</a:t>
            </a:r>
            <a:r>
              <a:rPr lang="en-US" sz="5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</a:t>
            </a:r>
            <a:r>
              <a:rPr 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Outline</a:t>
            </a:r>
            <a:endParaRPr lang="en-US" sz="5000" b="1" dirty="0">
              <a:solidFill>
                <a:schemeClr val="tx1">
                  <a:lumMod val="75000"/>
                  <a:lumOff val="25000"/>
                </a:schemeClr>
              </a:solidFill>
              <a:latin typeface="DM Sans SemiBold" pitchFamily="2" charset="0"/>
              <a:cs typeface="Poppins" panose="00000500000000000000" pitchFamily="2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449C913-75EA-A33D-369A-B772A6B4E451}"/>
              </a:ext>
            </a:extLst>
          </p:cNvPr>
          <p:cNvGrpSpPr/>
          <p:nvPr/>
        </p:nvGrpSpPr>
        <p:grpSpPr>
          <a:xfrm>
            <a:off x="3296754" y="2229691"/>
            <a:ext cx="11694491" cy="7408480"/>
            <a:chOff x="3292479" y="2524635"/>
            <a:chExt cx="11694491" cy="7408480"/>
          </a:xfrm>
        </p:grpSpPr>
        <p:sp>
          <p:nvSpPr>
            <p:cNvPr id="1374" name="Google Shape;1374;p43"/>
            <p:cNvSpPr/>
            <p:nvPr/>
          </p:nvSpPr>
          <p:spPr>
            <a:xfrm>
              <a:off x="4225394" y="2701291"/>
              <a:ext cx="7175102" cy="1341559"/>
            </a:xfrm>
            <a:prstGeom prst="rect">
              <a:avLst/>
            </a:prstGeom>
            <a:solidFill>
              <a:srgbClr val="A70F2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4637927" y="2843230"/>
              <a:ext cx="666530" cy="1057411"/>
            </a:xfrm>
            <a:custGeom>
              <a:avLst/>
              <a:gdLst/>
              <a:ahLst/>
              <a:cxnLst/>
              <a:rect l="l" t="t" r="r" b="b"/>
              <a:pathLst>
                <a:path w="21968" h="34851" extrusionOk="0">
                  <a:moveTo>
                    <a:pt x="1" y="1"/>
                  </a:moveTo>
                  <a:lnTo>
                    <a:pt x="1" y="34850"/>
                  </a:lnTo>
                  <a:lnTo>
                    <a:pt x="11907" y="34850"/>
                  </a:lnTo>
                  <a:lnTo>
                    <a:pt x="21968" y="17432"/>
                  </a:lnTo>
                  <a:lnTo>
                    <a:pt x="11907" y="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3301018" y="2524635"/>
              <a:ext cx="1471383" cy="1694633"/>
            </a:xfrm>
            <a:custGeom>
              <a:avLst/>
              <a:gdLst/>
              <a:ahLst/>
              <a:cxnLst/>
              <a:rect l="l" t="t" r="r" b="b"/>
              <a:pathLst>
                <a:path w="48495" h="55853" extrusionOk="0">
                  <a:moveTo>
                    <a:pt x="16300" y="0"/>
                  </a:moveTo>
                  <a:cubicBezTo>
                    <a:pt x="16169" y="0"/>
                    <a:pt x="16050" y="72"/>
                    <a:pt x="15979" y="191"/>
                  </a:cubicBezTo>
                  <a:lnTo>
                    <a:pt x="72" y="27742"/>
                  </a:lnTo>
                  <a:cubicBezTo>
                    <a:pt x="1" y="27849"/>
                    <a:pt x="1" y="28004"/>
                    <a:pt x="72" y="28123"/>
                  </a:cubicBezTo>
                  <a:lnTo>
                    <a:pt x="15979" y="55662"/>
                  </a:lnTo>
                  <a:cubicBezTo>
                    <a:pt x="16050" y="55781"/>
                    <a:pt x="16169" y="55853"/>
                    <a:pt x="16300" y="55853"/>
                  </a:cubicBezTo>
                  <a:lnTo>
                    <a:pt x="48114" y="55853"/>
                  </a:lnTo>
                  <a:cubicBezTo>
                    <a:pt x="48316" y="55853"/>
                    <a:pt x="48495" y="55686"/>
                    <a:pt x="48495" y="55472"/>
                  </a:cubicBezTo>
                  <a:cubicBezTo>
                    <a:pt x="48495" y="55257"/>
                    <a:pt x="48316" y="55091"/>
                    <a:pt x="48114" y="55091"/>
                  </a:cubicBezTo>
                  <a:lnTo>
                    <a:pt x="16526" y="55091"/>
                  </a:lnTo>
                  <a:lnTo>
                    <a:pt x="846" y="27933"/>
                  </a:lnTo>
                  <a:lnTo>
                    <a:pt x="16526" y="762"/>
                  </a:lnTo>
                  <a:lnTo>
                    <a:pt x="48114" y="762"/>
                  </a:lnTo>
                  <a:cubicBezTo>
                    <a:pt x="48316" y="762"/>
                    <a:pt x="48495" y="596"/>
                    <a:pt x="48495" y="381"/>
                  </a:cubicBezTo>
                  <a:cubicBezTo>
                    <a:pt x="48495" y="179"/>
                    <a:pt x="48316" y="0"/>
                    <a:pt x="48114" y="0"/>
                  </a:cubicBezTo>
                  <a:close/>
                </a:path>
              </a:pathLst>
            </a:custGeom>
            <a:solidFill>
              <a:srgbClr val="F5AB6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377" name="Google Shape;1377;p43"/>
            <p:cNvSpPr/>
            <p:nvPr/>
          </p:nvSpPr>
          <p:spPr>
            <a:xfrm>
              <a:off x="3503655" y="2701271"/>
              <a:ext cx="1549056" cy="1341341"/>
            </a:xfrm>
            <a:custGeom>
              <a:avLst/>
              <a:gdLst/>
              <a:ahLst/>
              <a:cxnLst/>
              <a:rect l="l" t="t" r="r" b="b"/>
              <a:pathLst>
                <a:path w="51055" h="44209" extrusionOk="0">
                  <a:moveTo>
                    <a:pt x="12764" y="1"/>
                  </a:moveTo>
                  <a:lnTo>
                    <a:pt x="1" y="22111"/>
                  </a:lnTo>
                  <a:lnTo>
                    <a:pt x="12764" y="44208"/>
                  </a:lnTo>
                  <a:lnTo>
                    <a:pt x="38291" y="44208"/>
                  </a:lnTo>
                  <a:lnTo>
                    <a:pt x="51055" y="22111"/>
                  </a:lnTo>
                  <a:lnTo>
                    <a:pt x="3829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endParaRPr sz="5400" dirty="0">
                <a:solidFill>
                  <a:srgbClr val="F5AB62"/>
                </a:solidFill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sp>
          <p:nvSpPr>
            <p:cNvPr id="1382" name="Google Shape;1382;p43"/>
            <p:cNvSpPr/>
            <p:nvPr/>
          </p:nvSpPr>
          <p:spPr>
            <a:xfrm>
              <a:off x="4225394" y="5561918"/>
              <a:ext cx="7175102" cy="1341559"/>
            </a:xfrm>
            <a:prstGeom prst="rect">
              <a:avLst/>
            </a:prstGeom>
            <a:solidFill>
              <a:srgbClr val="A70F2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383" name="Google Shape;1383;p43"/>
            <p:cNvSpPr/>
            <p:nvPr/>
          </p:nvSpPr>
          <p:spPr>
            <a:xfrm>
              <a:off x="4637927" y="5703819"/>
              <a:ext cx="666530" cy="1057745"/>
            </a:xfrm>
            <a:custGeom>
              <a:avLst/>
              <a:gdLst/>
              <a:ahLst/>
              <a:cxnLst/>
              <a:rect l="l" t="t" r="r" b="b"/>
              <a:pathLst>
                <a:path w="21968" h="34862" extrusionOk="0">
                  <a:moveTo>
                    <a:pt x="1" y="0"/>
                  </a:moveTo>
                  <a:lnTo>
                    <a:pt x="1" y="34862"/>
                  </a:lnTo>
                  <a:lnTo>
                    <a:pt x="11907" y="34862"/>
                  </a:lnTo>
                  <a:lnTo>
                    <a:pt x="21968" y="17431"/>
                  </a:lnTo>
                  <a:lnTo>
                    <a:pt x="11907" y="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3301018" y="5385559"/>
              <a:ext cx="1471383" cy="1694268"/>
            </a:xfrm>
            <a:custGeom>
              <a:avLst/>
              <a:gdLst/>
              <a:ahLst/>
              <a:cxnLst/>
              <a:rect l="l" t="t" r="r" b="b"/>
              <a:pathLst>
                <a:path w="48495" h="55841" extrusionOk="0">
                  <a:moveTo>
                    <a:pt x="16300" y="1"/>
                  </a:moveTo>
                  <a:cubicBezTo>
                    <a:pt x="16169" y="1"/>
                    <a:pt x="16050" y="72"/>
                    <a:pt x="15979" y="191"/>
                  </a:cubicBezTo>
                  <a:lnTo>
                    <a:pt x="72" y="27730"/>
                  </a:lnTo>
                  <a:cubicBezTo>
                    <a:pt x="1" y="27849"/>
                    <a:pt x="1" y="27992"/>
                    <a:pt x="72" y="28111"/>
                  </a:cubicBezTo>
                  <a:lnTo>
                    <a:pt x="15979" y="55650"/>
                  </a:lnTo>
                  <a:cubicBezTo>
                    <a:pt x="16050" y="55770"/>
                    <a:pt x="16169" y="55841"/>
                    <a:pt x="16300" y="55841"/>
                  </a:cubicBezTo>
                  <a:lnTo>
                    <a:pt x="48114" y="55841"/>
                  </a:lnTo>
                  <a:cubicBezTo>
                    <a:pt x="48316" y="55841"/>
                    <a:pt x="48495" y="55674"/>
                    <a:pt x="48495" y="55460"/>
                  </a:cubicBezTo>
                  <a:cubicBezTo>
                    <a:pt x="48495" y="55258"/>
                    <a:pt x="48316" y="55079"/>
                    <a:pt x="48114" y="55079"/>
                  </a:cubicBezTo>
                  <a:lnTo>
                    <a:pt x="16526" y="55079"/>
                  </a:lnTo>
                  <a:lnTo>
                    <a:pt x="846" y="27921"/>
                  </a:lnTo>
                  <a:lnTo>
                    <a:pt x="16526" y="751"/>
                  </a:lnTo>
                  <a:lnTo>
                    <a:pt x="48114" y="751"/>
                  </a:lnTo>
                  <a:cubicBezTo>
                    <a:pt x="48316" y="751"/>
                    <a:pt x="48495" y="584"/>
                    <a:pt x="48495" y="382"/>
                  </a:cubicBezTo>
                  <a:cubicBezTo>
                    <a:pt x="48495" y="167"/>
                    <a:pt x="48316" y="1"/>
                    <a:pt x="48114" y="1"/>
                  </a:cubicBezTo>
                  <a:close/>
                </a:path>
              </a:pathLst>
            </a:custGeom>
            <a:solidFill>
              <a:srgbClr val="F5AB6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3503655" y="5561860"/>
              <a:ext cx="1549056" cy="1341675"/>
            </a:xfrm>
            <a:custGeom>
              <a:avLst/>
              <a:gdLst/>
              <a:ahLst/>
              <a:cxnLst/>
              <a:rect l="l" t="t" r="r" b="b"/>
              <a:pathLst>
                <a:path w="51055" h="44220" extrusionOk="0">
                  <a:moveTo>
                    <a:pt x="12764" y="0"/>
                  </a:moveTo>
                  <a:lnTo>
                    <a:pt x="1" y="22110"/>
                  </a:lnTo>
                  <a:lnTo>
                    <a:pt x="12764" y="44220"/>
                  </a:lnTo>
                  <a:lnTo>
                    <a:pt x="38291" y="44220"/>
                  </a:lnTo>
                  <a:lnTo>
                    <a:pt x="51055" y="22110"/>
                  </a:lnTo>
                  <a:lnTo>
                    <a:pt x="3829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endParaRPr sz="5400" dirty="0">
                <a:solidFill>
                  <a:srgbClr val="F5AB62"/>
                </a:solidFill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sp>
          <p:nvSpPr>
            <p:cNvPr id="1390" name="Google Shape;1390;p43"/>
            <p:cNvSpPr/>
            <p:nvPr/>
          </p:nvSpPr>
          <p:spPr>
            <a:xfrm>
              <a:off x="6887492" y="4131469"/>
              <a:ext cx="7175102" cy="1341559"/>
            </a:xfrm>
            <a:prstGeom prst="rect">
              <a:avLst/>
            </a:prstGeom>
            <a:solidFill>
              <a:srgbClr val="F5AB6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>
                <a:solidFill>
                  <a:srgbClr val="0583FF"/>
                </a:solidFill>
              </a:endParaRPr>
            </a:p>
          </p:txBody>
        </p:sp>
        <p:sp>
          <p:nvSpPr>
            <p:cNvPr id="1391" name="Google Shape;1391;p43"/>
            <p:cNvSpPr/>
            <p:nvPr/>
          </p:nvSpPr>
          <p:spPr>
            <a:xfrm>
              <a:off x="12983508" y="4273690"/>
              <a:ext cx="666530" cy="1057381"/>
            </a:xfrm>
            <a:custGeom>
              <a:avLst/>
              <a:gdLst/>
              <a:ahLst/>
              <a:cxnLst/>
              <a:rect l="l" t="t" r="r" b="b"/>
              <a:pathLst>
                <a:path w="21968" h="34850" extrusionOk="0">
                  <a:moveTo>
                    <a:pt x="10061" y="0"/>
                  </a:moveTo>
                  <a:lnTo>
                    <a:pt x="1" y="17419"/>
                  </a:lnTo>
                  <a:lnTo>
                    <a:pt x="10061" y="34850"/>
                  </a:lnTo>
                  <a:lnTo>
                    <a:pt x="21968" y="34850"/>
                  </a:lnTo>
                  <a:lnTo>
                    <a:pt x="21968" y="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392" name="Google Shape;1392;p43"/>
            <p:cNvSpPr/>
            <p:nvPr/>
          </p:nvSpPr>
          <p:spPr>
            <a:xfrm>
              <a:off x="13408027" y="3944481"/>
              <a:ext cx="1471383" cy="1694633"/>
            </a:xfrm>
            <a:custGeom>
              <a:avLst/>
              <a:gdLst/>
              <a:ahLst/>
              <a:cxnLst/>
              <a:rect l="l" t="t" r="r" b="b"/>
              <a:pathLst>
                <a:path w="48495" h="55853" extrusionOk="0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84"/>
                    <a:pt x="179" y="762"/>
                    <a:pt x="382" y="762"/>
                  </a:cubicBezTo>
                  <a:lnTo>
                    <a:pt x="31969" y="762"/>
                  </a:lnTo>
                  <a:lnTo>
                    <a:pt x="47649" y="27920"/>
                  </a:lnTo>
                  <a:lnTo>
                    <a:pt x="31969" y="55090"/>
                  </a:lnTo>
                  <a:lnTo>
                    <a:pt x="382" y="55090"/>
                  </a:lnTo>
                  <a:cubicBezTo>
                    <a:pt x="179" y="55090"/>
                    <a:pt x="1" y="55257"/>
                    <a:pt x="1" y="55471"/>
                  </a:cubicBezTo>
                  <a:cubicBezTo>
                    <a:pt x="1" y="55674"/>
                    <a:pt x="179" y="55852"/>
                    <a:pt x="382" y="55852"/>
                  </a:cubicBezTo>
                  <a:lnTo>
                    <a:pt x="32195" y="55852"/>
                  </a:lnTo>
                  <a:cubicBezTo>
                    <a:pt x="32326" y="55852"/>
                    <a:pt x="32457" y="55781"/>
                    <a:pt x="32516" y="55662"/>
                  </a:cubicBezTo>
                  <a:lnTo>
                    <a:pt x="48423" y="28111"/>
                  </a:lnTo>
                  <a:cubicBezTo>
                    <a:pt x="48495" y="27992"/>
                    <a:pt x="48495" y="27849"/>
                    <a:pt x="48423" y="27730"/>
                  </a:cubicBezTo>
                  <a:lnTo>
                    <a:pt x="32516" y="191"/>
                  </a:lnTo>
                  <a:cubicBezTo>
                    <a:pt x="32457" y="72"/>
                    <a:pt x="32326" y="0"/>
                    <a:pt x="32195" y="0"/>
                  </a:cubicBezTo>
                  <a:close/>
                </a:path>
              </a:pathLst>
            </a:custGeom>
            <a:solidFill>
              <a:srgbClr val="A70F2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>
                <a:solidFill>
                  <a:srgbClr val="0583FF"/>
                </a:solidFill>
              </a:endParaRPr>
            </a:p>
          </p:txBody>
        </p:sp>
        <p:sp>
          <p:nvSpPr>
            <p:cNvPr id="1393" name="Google Shape;1393;p43"/>
            <p:cNvSpPr/>
            <p:nvPr/>
          </p:nvSpPr>
          <p:spPr>
            <a:xfrm>
              <a:off x="13235294" y="4131368"/>
              <a:ext cx="1549056" cy="1341706"/>
            </a:xfrm>
            <a:custGeom>
              <a:avLst/>
              <a:gdLst/>
              <a:ahLst/>
              <a:cxnLst/>
              <a:rect l="l" t="t" r="r" b="b"/>
              <a:pathLst>
                <a:path w="51055" h="44221" extrusionOk="0">
                  <a:moveTo>
                    <a:pt x="12764" y="0"/>
                  </a:moveTo>
                  <a:lnTo>
                    <a:pt x="0" y="22110"/>
                  </a:lnTo>
                  <a:lnTo>
                    <a:pt x="12764" y="44220"/>
                  </a:lnTo>
                  <a:lnTo>
                    <a:pt x="38291" y="44220"/>
                  </a:lnTo>
                  <a:lnTo>
                    <a:pt x="51054" y="22110"/>
                  </a:lnTo>
                  <a:lnTo>
                    <a:pt x="38291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endParaRPr sz="5400" dirty="0">
                <a:solidFill>
                  <a:srgbClr val="A70F2E"/>
                </a:solidFill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sp>
          <p:nvSpPr>
            <p:cNvPr id="1398" name="Google Shape;1398;p43"/>
            <p:cNvSpPr/>
            <p:nvPr/>
          </p:nvSpPr>
          <p:spPr>
            <a:xfrm>
              <a:off x="6887492" y="6992365"/>
              <a:ext cx="7175102" cy="1341559"/>
            </a:xfrm>
            <a:prstGeom prst="rect">
              <a:avLst/>
            </a:prstGeom>
            <a:solidFill>
              <a:srgbClr val="F5AB6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 dirty="0">
                <a:solidFill>
                  <a:srgbClr val="0583FF"/>
                </a:solidFill>
              </a:endParaRPr>
            </a:p>
          </p:txBody>
        </p:sp>
        <p:sp>
          <p:nvSpPr>
            <p:cNvPr id="1399" name="Google Shape;1399;p43"/>
            <p:cNvSpPr/>
            <p:nvPr/>
          </p:nvSpPr>
          <p:spPr>
            <a:xfrm>
              <a:off x="12983508" y="7134248"/>
              <a:ext cx="666530" cy="1057411"/>
            </a:xfrm>
            <a:custGeom>
              <a:avLst/>
              <a:gdLst/>
              <a:ahLst/>
              <a:cxnLst/>
              <a:rect l="l" t="t" r="r" b="b"/>
              <a:pathLst>
                <a:path w="21968" h="34851" extrusionOk="0">
                  <a:moveTo>
                    <a:pt x="10061" y="1"/>
                  </a:moveTo>
                  <a:lnTo>
                    <a:pt x="1" y="17432"/>
                  </a:lnTo>
                  <a:lnTo>
                    <a:pt x="10061" y="34850"/>
                  </a:lnTo>
                  <a:lnTo>
                    <a:pt x="21968" y="34850"/>
                  </a:lnTo>
                  <a:lnTo>
                    <a:pt x="21968" y="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400" name="Google Shape;1400;p43"/>
            <p:cNvSpPr/>
            <p:nvPr/>
          </p:nvSpPr>
          <p:spPr>
            <a:xfrm>
              <a:off x="13515587" y="6808871"/>
              <a:ext cx="1471383" cy="1694633"/>
            </a:xfrm>
            <a:custGeom>
              <a:avLst/>
              <a:gdLst/>
              <a:ahLst/>
              <a:cxnLst/>
              <a:rect l="l" t="t" r="r" b="b"/>
              <a:pathLst>
                <a:path w="48495" h="55853" extrusionOk="0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63"/>
                    <a:pt x="382" y="763"/>
                  </a:cubicBezTo>
                  <a:lnTo>
                    <a:pt x="31969" y="763"/>
                  </a:lnTo>
                  <a:lnTo>
                    <a:pt x="47649" y="27933"/>
                  </a:lnTo>
                  <a:lnTo>
                    <a:pt x="31969" y="55091"/>
                  </a:lnTo>
                  <a:lnTo>
                    <a:pt x="382" y="55091"/>
                  </a:lnTo>
                  <a:cubicBezTo>
                    <a:pt x="179" y="55091"/>
                    <a:pt x="1" y="55257"/>
                    <a:pt x="1" y="55472"/>
                  </a:cubicBezTo>
                  <a:cubicBezTo>
                    <a:pt x="1" y="55686"/>
                    <a:pt x="179" y="55853"/>
                    <a:pt x="382" y="55853"/>
                  </a:cubicBezTo>
                  <a:lnTo>
                    <a:pt x="32195" y="55853"/>
                  </a:lnTo>
                  <a:cubicBezTo>
                    <a:pt x="32326" y="55853"/>
                    <a:pt x="32457" y="55781"/>
                    <a:pt x="32516" y="55662"/>
                  </a:cubicBezTo>
                  <a:lnTo>
                    <a:pt x="48423" y="28123"/>
                  </a:lnTo>
                  <a:cubicBezTo>
                    <a:pt x="48495" y="28004"/>
                    <a:pt x="48495" y="27861"/>
                    <a:pt x="48423" y="27742"/>
                  </a:cubicBezTo>
                  <a:lnTo>
                    <a:pt x="32516" y="191"/>
                  </a:lnTo>
                  <a:cubicBezTo>
                    <a:pt x="32457" y="72"/>
                    <a:pt x="32326" y="1"/>
                    <a:pt x="32195" y="1"/>
                  </a:cubicBezTo>
                  <a:close/>
                </a:path>
              </a:pathLst>
            </a:custGeom>
            <a:solidFill>
              <a:srgbClr val="A70F2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>
                <a:solidFill>
                  <a:srgbClr val="0583FF"/>
                </a:solidFill>
              </a:endParaRPr>
            </a:p>
          </p:txBody>
        </p:sp>
        <p:sp>
          <p:nvSpPr>
            <p:cNvPr id="1401" name="Google Shape;1401;p43"/>
            <p:cNvSpPr/>
            <p:nvPr/>
          </p:nvSpPr>
          <p:spPr>
            <a:xfrm>
              <a:off x="13235294" y="6992291"/>
              <a:ext cx="1549056" cy="1341341"/>
            </a:xfrm>
            <a:custGeom>
              <a:avLst/>
              <a:gdLst/>
              <a:ahLst/>
              <a:cxnLst/>
              <a:rect l="l" t="t" r="r" b="b"/>
              <a:pathLst>
                <a:path w="51055" h="44209" extrusionOk="0">
                  <a:moveTo>
                    <a:pt x="12764" y="1"/>
                  </a:moveTo>
                  <a:lnTo>
                    <a:pt x="0" y="22111"/>
                  </a:lnTo>
                  <a:lnTo>
                    <a:pt x="12764" y="44209"/>
                  </a:lnTo>
                  <a:lnTo>
                    <a:pt x="38291" y="44209"/>
                  </a:lnTo>
                  <a:lnTo>
                    <a:pt x="51054" y="22111"/>
                  </a:lnTo>
                  <a:lnTo>
                    <a:pt x="3829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endParaRPr sz="5400" dirty="0">
                <a:solidFill>
                  <a:srgbClr val="A70F2E"/>
                </a:solidFill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A2B2639-73AD-4D9F-BBAF-13257D0A224E}"/>
                </a:ext>
              </a:extLst>
            </p:cNvPr>
            <p:cNvSpPr txBox="1"/>
            <p:nvPr/>
          </p:nvSpPr>
          <p:spPr>
            <a:xfrm>
              <a:off x="5341740" y="2865792"/>
              <a:ext cx="5668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spc="100" dirty="0">
                  <a:solidFill>
                    <a:schemeClr val="bg1"/>
                  </a:solidFill>
                  <a:latin typeface="DM Sans Medium" pitchFamily="2" charset="0"/>
                  <a:cs typeface="Poppins SemiBold" panose="00000700000000000000" pitchFamily="2" charset="0"/>
                </a:rPr>
                <a:t>What is Agent-Based-Modelling?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1F8214D-0830-4D15-8ED1-021256430A84}"/>
                </a:ext>
              </a:extLst>
            </p:cNvPr>
            <p:cNvSpPr txBox="1"/>
            <p:nvPr/>
          </p:nvSpPr>
          <p:spPr>
            <a:xfrm>
              <a:off x="7101396" y="4391688"/>
              <a:ext cx="5668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spc="100" dirty="0">
                  <a:solidFill>
                    <a:schemeClr val="bg1"/>
                  </a:solidFill>
                  <a:latin typeface="DM Sans Medium" pitchFamily="2" charset="0"/>
                  <a:cs typeface="Poppins SemiBold" panose="00000700000000000000" pitchFamily="2" charset="0"/>
                </a:rPr>
                <a:t>Model Architecture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202BE13-0A50-4BBC-9E90-32EC9FE3337E}"/>
                </a:ext>
              </a:extLst>
            </p:cNvPr>
            <p:cNvSpPr txBox="1"/>
            <p:nvPr/>
          </p:nvSpPr>
          <p:spPr>
            <a:xfrm>
              <a:off x="5304457" y="5822137"/>
              <a:ext cx="5668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spc="100" dirty="0">
                  <a:solidFill>
                    <a:schemeClr val="bg1"/>
                  </a:solidFill>
                  <a:latin typeface="DM Sans Medium" pitchFamily="2" charset="0"/>
                  <a:cs typeface="Poppins SemiBold" panose="00000700000000000000" pitchFamily="2" charset="0"/>
                </a:rPr>
                <a:t>Agent Types &amp; Behaviors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C6A0D4D-65B2-4066-972C-C05F20FE9C93}"/>
                </a:ext>
              </a:extLst>
            </p:cNvPr>
            <p:cNvSpPr txBox="1"/>
            <p:nvPr/>
          </p:nvSpPr>
          <p:spPr>
            <a:xfrm>
              <a:off x="7315300" y="7218202"/>
              <a:ext cx="5668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spc="100" dirty="0">
                  <a:solidFill>
                    <a:schemeClr val="bg1"/>
                  </a:solidFill>
                  <a:latin typeface="DM Sans Medium" pitchFamily="2" charset="0"/>
                  <a:cs typeface="Poppins SemiBold" panose="00000700000000000000" pitchFamily="2" charset="0"/>
                </a:rPr>
                <a:t>Simulation Observations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4B0FFFE-0A46-4F96-9280-86E999C20C45}"/>
                </a:ext>
              </a:extLst>
            </p:cNvPr>
            <p:cNvGrpSpPr/>
            <p:nvPr/>
          </p:nvGrpSpPr>
          <p:grpSpPr>
            <a:xfrm>
              <a:off x="3944918" y="3033847"/>
              <a:ext cx="666530" cy="676189"/>
              <a:chOff x="3461268" y="5966924"/>
              <a:chExt cx="479849" cy="486803"/>
            </a:xfrm>
            <a:solidFill>
              <a:srgbClr val="A70F2E"/>
            </a:solidFill>
          </p:grpSpPr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C8E32FC8-EA0B-4856-9322-7A43D646233A}"/>
                  </a:ext>
                </a:extLst>
              </p:cNvPr>
              <p:cNvSpPr/>
              <p:nvPr/>
            </p:nvSpPr>
            <p:spPr>
              <a:xfrm>
                <a:off x="3461268" y="5966924"/>
                <a:ext cx="479849" cy="486803"/>
              </a:xfrm>
              <a:custGeom>
                <a:avLst/>
                <a:gdLst>
                  <a:gd name="connsiteX0" fmla="*/ 57150 w 657225"/>
                  <a:gd name="connsiteY0" fmla="*/ 0 h 666750"/>
                  <a:gd name="connsiteX1" fmla="*/ 0 w 657225"/>
                  <a:gd name="connsiteY1" fmla="*/ 0 h 666750"/>
                  <a:gd name="connsiteX2" fmla="*/ 0 w 657225"/>
                  <a:gd name="connsiteY2" fmla="*/ 666750 h 666750"/>
                  <a:gd name="connsiteX3" fmla="*/ 657225 w 657225"/>
                  <a:gd name="connsiteY3" fmla="*/ 666750 h 666750"/>
                  <a:gd name="connsiteX4" fmla="*/ 657225 w 657225"/>
                  <a:gd name="connsiteY4" fmla="*/ 609600 h 666750"/>
                  <a:gd name="connsiteX5" fmla="*/ 57150 w 657225"/>
                  <a:gd name="connsiteY5" fmla="*/ 609600 h 666750"/>
                  <a:gd name="connsiteX6" fmla="*/ 57150 w 657225"/>
                  <a:gd name="connsiteY6" fmla="*/ 0 h 666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7225" h="666750">
                    <a:moveTo>
                      <a:pt x="57150" y="0"/>
                    </a:moveTo>
                    <a:lnTo>
                      <a:pt x="0" y="0"/>
                    </a:lnTo>
                    <a:lnTo>
                      <a:pt x="0" y="666750"/>
                    </a:lnTo>
                    <a:lnTo>
                      <a:pt x="657225" y="666750"/>
                    </a:lnTo>
                    <a:lnTo>
                      <a:pt x="657225" y="609600"/>
                    </a:lnTo>
                    <a:lnTo>
                      <a:pt x="57150" y="609600"/>
                    </a:lnTo>
                    <a:lnTo>
                      <a:pt x="5715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C6E86758-0FA8-48C7-8B7B-0D202A784743}"/>
                  </a:ext>
                </a:extLst>
              </p:cNvPr>
              <p:cNvSpPr/>
              <p:nvPr/>
            </p:nvSpPr>
            <p:spPr>
              <a:xfrm rot="10800000">
                <a:off x="3836802" y="5966924"/>
                <a:ext cx="104315" cy="403351"/>
              </a:xfrm>
              <a:custGeom>
                <a:avLst/>
                <a:gdLst>
                  <a:gd name="connsiteX0" fmla="*/ 0 w 142875"/>
                  <a:gd name="connsiteY0" fmla="*/ 0 h 552450"/>
                  <a:gd name="connsiteX1" fmla="*/ 142875 w 142875"/>
                  <a:gd name="connsiteY1" fmla="*/ 0 h 552450"/>
                  <a:gd name="connsiteX2" fmla="*/ 142875 w 142875"/>
                  <a:gd name="connsiteY2" fmla="*/ 552450 h 552450"/>
                  <a:gd name="connsiteX3" fmla="*/ 0 w 142875"/>
                  <a:gd name="connsiteY3" fmla="*/ 552450 h 552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875" h="552450">
                    <a:moveTo>
                      <a:pt x="0" y="0"/>
                    </a:moveTo>
                    <a:lnTo>
                      <a:pt x="142875" y="0"/>
                    </a:lnTo>
                    <a:lnTo>
                      <a:pt x="142875" y="552450"/>
                    </a:lnTo>
                    <a:lnTo>
                      <a:pt x="0" y="55245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A2977CAF-4845-4A5D-BC3A-BB2C94242D9F}"/>
                  </a:ext>
                </a:extLst>
              </p:cNvPr>
              <p:cNvSpPr/>
              <p:nvPr/>
            </p:nvSpPr>
            <p:spPr>
              <a:xfrm rot="10800000">
                <a:off x="3690761" y="6106011"/>
                <a:ext cx="104315" cy="264265"/>
              </a:xfrm>
              <a:custGeom>
                <a:avLst/>
                <a:gdLst>
                  <a:gd name="connsiteX0" fmla="*/ 0 w 142875"/>
                  <a:gd name="connsiteY0" fmla="*/ 0 h 361950"/>
                  <a:gd name="connsiteX1" fmla="*/ 142875 w 142875"/>
                  <a:gd name="connsiteY1" fmla="*/ 0 h 361950"/>
                  <a:gd name="connsiteX2" fmla="*/ 142875 w 142875"/>
                  <a:gd name="connsiteY2" fmla="*/ 361950 h 361950"/>
                  <a:gd name="connsiteX3" fmla="*/ 0 w 142875"/>
                  <a:gd name="connsiteY3" fmla="*/ 361950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875" h="361950">
                    <a:moveTo>
                      <a:pt x="0" y="0"/>
                    </a:moveTo>
                    <a:lnTo>
                      <a:pt x="142875" y="0"/>
                    </a:lnTo>
                    <a:lnTo>
                      <a:pt x="142875" y="361950"/>
                    </a:lnTo>
                    <a:lnTo>
                      <a:pt x="0" y="36195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03A8E10E-623D-4E58-A30F-E15A9B10EE50}"/>
                  </a:ext>
                </a:extLst>
              </p:cNvPr>
              <p:cNvSpPr/>
              <p:nvPr/>
            </p:nvSpPr>
            <p:spPr>
              <a:xfrm rot="10800000">
                <a:off x="3544720" y="6231189"/>
                <a:ext cx="104315" cy="139087"/>
              </a:xfrm>
              <a:custGeom>
                <a:avLst/>
                <a:gdLst>
                  <a:gd name="connsiteX0" fmla="*/ 0 w 142875"/>
                  <a:gd name="connsiteY0" fmla="*/ 0 h 190500"/>
                  <a:gd name="connsiteX1" fmla="*/ 142875 w 142875"/>
                  <a:gd name="connsiteY1" fmla="*/ 0 h 190500"/>
                  <a:gd name="connsiteX2" fmla="*/ 142875 w 142875"/>
                  <a:gd name="connsiteY2" fmla="*/ 190500 h 190500"/>
                  <a:gd name="connsiteX3" fmla="*/ 0 w 142875"/>
                  <a:gd name="connsiteY3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875" h="190500">
                    <a:moveTo>
                      <a:pt x="0" y="0"/>
                    </a:moveTo>
                    <a:lnTo>
                      <a:pt x="142875" y="0"/>
                    </a:lnTo>
                    <a:lnTo>
                      <a:pt x="142875" y="190500"/>
                    </a:lnTo>
                    <a:lnTo>
                      <a:pt x="0" y="19050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6EA9BB93-E69A-47BB-BC6E-1DC467DCE934}"/>
                  </a:ext>
                </a:extLst>
              </p:cNvPr>
              <p:cNvSpPr/>
              <p:nvPr/>
            </p:nvSpPr>
            <p:spPr>
              <a:xfrm>
                <a:off x="3541868" y="5966924"/>
                <a:ext cx="225390" cy="225390"/>
              </a:xfrm>
              <a:custGeom>
                <a:avLst/>
                <a:gdLst>
                  <a:gd name="connsiteX0" fmla="*/ 308705 w 308705"/>
                  <a:gd name="connsiteY0" fmla="*/ 130874 h 308705"/>
                  <a:gd name="connsiteX1" fmla="*/ 308705 w 308705"/>
                  <a:gd name="connsiteY1" fmla="*/ 0 h 308705"/>
                  <a:gd name="connsiteX2" fmla="*/ 177832 w 308705"/>
                  <a:gd name="connsiteY2" fmla="*/ 0 h 308705"/>
                  <a:gd name="connsiteX3" fmla="*/ 229838 w 308705"/>
                  <a:gd name="connsiteY3" fmla="*/ 52006 h 308705"/>
                  <a:gd name="connsiteX4" fmla="*/ 0 w 308705"/>
                  <a:gd name="connsiteY4" fmla="*/ 281845 h 308705"/>
                  <a:gd name="connsiteX5" fmla="*/ 26860 w 308705"/>
                  <a:gd name="connsiteY5" fmla="*/ 308705 h 308705"/>
                  <a:gd name="connsiteX6" fmla="*/ 256699 w 308705"/>
                  <a:gd name="connsiteY6" fmla="*/ 78962 h 308705"/>
                  <a:gd name="connsiteX7" fmla="*/ 308705 w 308705"/>
                  <a:gd name="connsiteY7" fmla="*/ 130874 h 308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8705" h="308705">
                    <a:moveTo>
                      <a:pt x="308705" y="130874"/>
                    </a:moveTo>
                    <a:lnTo>
                      <a:pt x="308705" y="0"/>
                    </a:lnTo>
                    <a:lnTo>
                      <a:pt x="177832" y="0"/>
                    </a:lnTo>
                    <a:lnTo>
                      <a:pt x="229838" y="52006"/>
                    </a:lnTo>
                    <a:lnTo>
                      <a:pt x="0" y="281845"/>
                    </a:lnTo>
                    <a:lnTo>
                      <a:pt x="26860" y="308705"/>
                    </a:lnTo>
                    <a:lnTo>
                      <a:pt x="256699" y="78962"/>
                    </a:lnTo>
                    <a:lnTo>
                      <a:pt x="308705" y="13087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01E54C1-9034-457D-B709-A2C5E1C8E187}"/>
                </a:ext>
              </a:extLst>
            </p:cNvPr>
            <p:cNvGrpSpPr/>
            <p:nvPr/>
          </p:nvGrpSpPr>
          <p:grpSpPr>
            <a:xfrm>
              <a:off x="13730575" y="7384366"/>
              <a:ext cx="558494" cy="557190"/>
              <a:chOff x="4529722" y="7831023"/>
              <a:chExt cx="558494" cy="557190"/>
            </a:xfrm>
            <a:solidFill>
              <a:srgbClr val="A70F2E"/>
            </a:solidFill>
          </p:grpSpPr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2775F074-34A0-40F5-845E-780CE0194652}"/>
                  </a:ext>
                </a:extLst>
              </p:cNvPr>
              <p:cNvSpPr/>
              <p:nvPr/>
            </p:nvSpPr>
            <p:spPr>
              <a:xfrm>
                <a:off x="4960996" y="7831023"/>
                <a:ext cx="127220" cy="122379"/>
              </a:xfrm>
              <a:custGeom>
                <a:avLst/>
                <a:gdLst>
                  <a:gd name="connsiteX0" fmla="*/ 281269 w 288279"/>
                  <a:gd name="connsiteY0" fmla="*/ 8327 h 277310"/>
                  <a:gd name="connsiteX1" fmla="*/ 0 w 288279"/>
                  <a:gd name="connsiteY1" fmla="*/ 42933 h 277310"/>
                  <a:gd name="connsiteX2" fmla="*/ 128849 w 288279"/>
                  <a:gd name="connsiteY2" fmla="*/ 145178 h 277310"/>
                  <a:gd name="connsiteX3" fmla="*/ 232557 w 288279"/>
                  <a:gd name="connsiteY3" fmla="*/ 277310 h 277310"/>
                  <a:gd name="connsiteX4" fmla="*/ 281269 w 288279"/>
                  <a:gd name="connsiteY4" fmla="*/ 8327 h 27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8279" h="277310">
                    <a:moveTo>
                      <a:pt x="281269" y="8327"/>
                    </a:moveTo>
                    <a:cubicBezTo>
                      <a:pt x="259270" y="-13695"/>
                      <a:pt x="117850" y="11473"/>
                      <a:pt x="0" y="42933"/>
                    </a:cubicBezTo>
                    <a:cubicBezTo>
                      <a:pt x="42426" y="68101"/>
                      <a:pt x="86423" y="102707"/>
                      <a:pt x="128849" y="145178"/>
                    </a:cubicBezTo>
                    <a:cubicBezTo>
                      <a:pt x="172847" y="189222"/>
                      <a:pt x="207416" y="233266"/>
                      <a:pt x="232557" y="277310"/>
                    </a:cubicBezTo>
                    <a:cubicBezTo>
                      <a:pt x="263984" y="156189"/>
                      <a:pt x="304839" y="30349"/>
                      <a:pt x="281269" y="8327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7E40F744-C057-49C1-875E-1E279E2A0FD5}"/>
                  </a:ext>
                </a:extLst>
              </p:cNvPr>
              <p:cNvSpPr/>
              <p:nvPr/>
            </p:nvSpPr>
            <p:spPr>
              <a:xfrm>
                <a:off x="4529722" y="8021865"/>
                <a:ext cx="169153" cy="161961"/>
              </a:xfrm>
              <a:custGeom>
                <a:avLst/>
                <a:gdLst>
                  <a:gd name="connsiteX0" fmla="*/ 383299 w 383299"/>
                  <a:gd name="connsiteY0" fmla="*/ 24185 h 367003"/>
                  <a:gd name="connsiteX1" fmla="*/ 329874 w 383299"/>
                  <a:gd name="connsiteY1" fmla="*/ 3736 h 367003"/>
                  <a:gd name="connsiteX2" fmla="*/ 267021 w 383299"/>
                  <a:gd name="connsiteY2" fmla="*/ 16320 h 367003"/>
                  <a:gd name="connsiteX3" fmla="*/ 17179 w 383299"/>
                  <a:gd name="connsiteY3" fmla="*/ 266427 h 367003"/>
                  <a:gd name="connsiteX4" fmla="*/ 70604 w 383299"/>
                  <a:gd name="connsiteY4" fmla="*/ 365526 h 367003"/>
                  <a:gd name="connsiteX5" fmla="*/ 279591 w 383299"/>
                  <a:gd name="connsiteY5" fmla="*/ 318336 h 367003"/>
                  <a:gd name="connsiteX6" fmla="*/ 383299 w 383299"/>
                  <a:gd name="connsiteY6" fmla="*/ 24185 h 367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3299" h="367003">
                    <a:moveTo>
                      <a:pt x="383299" y="24185"/>
                    </a:moveTo>
                    <a:lnTo>
                      <a:pt x="329874" y="3736"/>
                    </a:lnTo>
                    <a:cubicBezTo>
                      <a:pt x="307875" y="-4129"/>
                      <a:pt x="284305" y="590"/>
                      <a:pt x="267021" y="16320"/>
                    </a:cubicBezTo>
                    <a:lnTo>
                      <a:pt x="17179" y="266427"/>
                    </a:lnTo>
                    <a:cubicBezTo>
                      <a:pt x="-23676" y="307325"/>
                      <a:pt x="14036" y="378110"/>
                      <a:pt x="70604" y="365526"/>
                    </a:cubicBezTo>
                    <a:lnTo>
                      <a:pt x="279591" y="318336"/>
                    </a:lnTo>
                    <a:cubicBezTo>
                      <a:pt x="296876" y="239686"/>
                      <a:pt x="325160" y="134295"/>
                      <a:pt x="383299" y="24185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9529C838-D9F7-4198-AC37-D157F8FF0759}"/>
                  </a:ext>
                </a:extLst>
              </p:cNvPr>
              <p:cNvSpPr/>
              <p:nvPr/>
            </p:nvSpPr>
            <p:spPr>
              <a:xfrm>
                <a:off x="4733577" y="8213717"/>
                <a:ext cx="162110" cy="174496"/>
              </a:xfrm>
              <a:custGeom>
                <a:avLst/>
                <a:gdLst>
                  <a:gd name="connsiteX0" fmla="*/ 337769 w 367340"/>
                  <a:gd name="connsiteY0" fmla="*/ 0 h 395408"/>
                  <a:gd name="connsiteX1" fmla="*/ 50215 w 367340"/>
                  <a:gd name="connsiteY1" fmla="*/ 100672 h 395408"/>
                  <a:gd name="connsiteX2" fmla="*/ 1504 w 367340"/>
                  <a:gd name="connsiteY2" fmla="*/ 324038 h 395408"/>
                  <a:gd name="connsiteX3" fmla="*/ 100498 w 367340"/>
                  <a:gd name="connsiteY3" fmla="*/ 377520 h 395408"/>
                  <a:gd name="connsiteX4" fmla="*/ 350340 w 367340"/>
                  <a:gd name="connsiteY4" fmla="*/ 127413 h 395408"/>
                  <a:gd name="connsiteX5" fmla="*/ 362911 w 367340"/>
                  <a:gd name="connsiteY5" fmla="*/ 64493 h 395408"/>
                  <a:gd name="connsiteX6" fmla="*/ 337769 w 367340"/>
                  <a:gd name="connsiteY6" fmla="*/ 0 h 395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7340" h="395408">
                    <a:moveTo>
                      <a:pt x="337769" y="0"/>
                    </a:moveTo>
                    <a:cubicBezTo>
                      <a:pt x="232490" y="55055"/>
                      <a:pt x="131925" y="84942"/>
                      <a:pt x="50215" y="100672"/>
                    </a:cubicBezTo>
                    <a:lnTo>
                      <a:pt x="1504" y="324038"/>
                    </a:lnTo>
                    <a:cubicBezTo>
                      <a:pt x="-11067" y="380666"/>
                      <a:pt x="58072" y="419991"/>
                      <a:pt x="100498" y="377520"/>
                    </a:cubicBezTo>
                    <a:lnTo>
                      <a:pt x="350340" y="127413"/>
                    </a:lnTo>
                    <a:cubicBezTo>
                      <a:pt x="366053" y="111683"/>
                      <a:pt x="372339" y="86515"/>
                      <a:pt x="362911" y="64493"/>
                    </a:cubicBezTo>
                    <a:lnTo>
                      <a:pt x="337769" y="0"/>
                    </a:ln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E0614AB9-0283-4084-A8D5-4E4B147AF71A}"/>
                  </a:ext>
                </a:extLst>
              </p:cNvPr>
              <p:cNvSpPr/>
              <p:nvPr/>
            </p:nvSpPr>
            <p:spPr>
              <a:xfrm>
                <a:off x="4677378" y="7862465"/>
                <a:ext cx="373071" cy="372772"/>
              </a:xfrm>
              <a:custGeom>
                <a:avLst/>
                <a:gdLst>
                  <a:gd name="connsiteX0" fmla="*/ 557823 w 845377"/>
                  <a:gd name="connsiteY0" fmla="*/ 0 h 844701"/>
                  <a:gd name="connsiteX1" fmla="*/ 257699 w 845377"/>
                  <a:gd name="connsiteY1" fmla="*/ 204490 h 844701"/>
                  <a:gd name="connsiteX2" fmla="*/ 0 w 845377"/>
                  <a:gd name="connsiteY2" fmla="*/ 747175 h 844701"/>
                  <a:gd name="connsiteX3" fmla="*/ 97423 w 845377"/>
                  <a:gd name="connsiteY3" fmla="*/ 844701 h 844701"/>
                  <a:gd name="connsiteX4" fmla="*/ 641104 w 845377"/>
                  <a:gd name="connsiteY4" fmla="*/ 588302 h 844701"/>
                  <a:gd name="connsiteX5" fmla="*/ 845377 w 845377"/>
                  <a:gd name="connsiteY5" fmla="*/ 289432 h 844701"/>
                  <a:gd name="connsiteX6" fmla="*/ 725956 w 845377"/>
                  <a:gd name="connsiteY6" fmla="*/ 116402 h 844701"/>
                  <a:gd name="connsiteX7" fmla="*/ 557823 w 845377"/>
                  <a:gd name="connsiteY7" fmla="*/ 0 h 844701"/>
                  <a:gd name="connsiteX8" fmla="*/ 637961 w 845377"/>
                  <a:gd name="connsiteY8" fmla="*/ 339768 h 844701"/>
                  <a:gd name="connsiteX9" fmla="*/ 504398 w 845377"/>
                  <a:gd name="connsiteY9" fmla="*/ 339768 h 844701"/>
                  <a:gd name="connsiteX10" fmla="*/ 504398 w 845377"/>
                  <a:gd name="connsiteY10" fmla="*/ 206063 h 844701"/>
                  <a:gd name="connsiteX11" fmla="*/ 637961 w 845377"/>
                  <a:gd name="connsiteY11" fmla="*/ 206063 h 844701"/>
                  <a:gd name="connsiteX12" fmla="*/ 637961 w 845377"/>
                  <a:gd name="connsiteY12" fmla="*/ 339768 h 844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45377" h="844701">
                    <a:moveTo>
                      <a:pt x="557823" y="0"/>
                    </a:moveTo>
                    <a:cubicBezTo>
                      <a:pt x="465115" y="37752"/>
                      <a:pt x="359835" y="102245"/>
                      <a:pt x="257699" y="204490"/>
                    </a:cubicBezTo>
                    <a:cubicBezTo>
                      <a:pt x="70710" y="391677"/>
                      <a:pt x="15713" y="618189"/>
                      <a:pt x="0" y="747175"/>
                    </a:cubicBezTo>
                    <a:lnTo>
                      <a:pt x="97423" y="844701"/>
                    </a:lnTo>
                    <a:cubicBezTo>
                      <a:pt x="226272" y="828971"/>
                      <a:pt x="454115" y="775489"/>
                      <a:pt x="641104" y="588302"/>
                    </a:cubicBezTo>
                    <a:cubicBezTo>
                      <a:pt x="743241" y="486057"/>
                      <a:pt x="807665" y="382239"/>
                      <a:pt x="845377" y="289432"/>
                    </a:cubicBezTo>
                    <a:cubicBezTo>
                      <a:pt x="824950" y="237523"/>
                      <a:pt x="784095" y="176176"/>
                      <a:pt x="725956" y="116402"/>
                    </a:cubicBezTo>
                    <a:cubicBezTo>
                      <a:pt x="669388" y="61347"/>
                      <a:pt x="609677" y="20449"/>
                      <a:pt x="557823" y="0"/>
                    </a:cubicBezTo>
                    <a:close/>
                    <a:moveTo>
                      <a:pt x="637961" y="339768"/>
                    </a:moveTo>
                    <a:cubicBezTo>
                      <a:pt x="601821" y="375947"/>
                      <a:pt x="542110" y="375947"/>
                      <a:pt x="504398" y="339768"/>
                    </a:cubicBezTo>
                    <a:cubicBezTo>
                      <a:pt x="468257" y="303589"/>
                      <a:pt x="468257" y="243815"/>
                      <a:pt x="504398" y="206063"/>
                    </a:cubicBezTo>
                    <a:cubicBezTo>
                      <a:pt x="540539" y="169884"/>
                      <a:pt x="600249" y="169884"/>
                      <a:pt x="637961" y="206063"/>
                    </a:cubicBezTo>
                    <a:cubicBezTo>
                      <a:pt x="674102" y="243815"/>
                      <a:pt x="674102" y="303589"/>
                      <a:pt x="637961" y="339768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CD5AE3C9-9BAE-4846-99DA-FEABD241DDBF}"/>
                  </a:ext>
                </a:extLst>
              </p:cNvPr>
              <p:cNvSpPr/>
              <p:nvPr/>
            </p:nvSpPr>
            <p:spPr>
              <a:xfrm>
                <a:off x="4595704" y="8218128"/>
                <a:ext cx="98765" cy="99075"/>
              </a:xfrm>
              <a:custGeom>
                <a:avLst/>
                <a:gdLst>
                  <a:gd name="connsiteX0" fmla="*/ 183504 w 223802"/>
                  <a:gd name="connsiteY0" fmla="*/ 40341 h 224503"/>
                  <a:gd name="connsiteX1" fmla="*/ 109651 w 223802"/>
                  <a:gd name="connsiteY1" fmla="*/ 24611 h 224503"/>
                  <a:gd name="connsiteX2" fmla="*/ 4372 w 223802"/>
                  <a:gd name="connsiteY2" fmla="*/ 219663 h 224503"/>
                  <a:gd name="connsiteX3" fmla="*/ 199217 w 223802"/>
                  <a:gd name="connsiteY3" fmla="*/ 114272 h 224503"/>
                  <a:gd name="connsiteX4" fmla="*/ 183504 w 223802"/>
                  <a:gd name="connsiteY4" fmla="*/ 40341 h 22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802" h="224503">
                    <a:moveTo>
                      <a:pt x="183504" y="40341"/>
                    </a:moveTo>
                    <a:cubicBezTo>
                      <a:pt x="158362" y="15173"/>
                      <a:pt x="161505" y="-27298"/>
                      <a:pt x="109651" y="24611"/>
                    </a:cubicBezTo>
                    <a:cubicBezTo>
                      <a:pt x="57797" y="76520"/>
                      <a:pt x="-19198" y="194495"/>
                      <a:pt x="4372" y="219663"/>
                    </a:cubicBezTo>
                    <a:cubicBezTo>
                      <a:pt x="29513" y="244831"/>
                      <a:pt x="147363" y="166181"/>
                      <a:pt x="199217" y="114272"/>
                    </a:cubicBezTo>
                    <a:cubicBezTo>
                      <a:pt x="251071" y="60790"/>
                      <a:pt x="208645" y="63936"/>
                      <a:pt x="183504" y="40341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</p:grpSp>
        <p:sp>
          <p:nvSpPr>
            <p:cNvPr id="2" name="Google Shape;1374;p43">
              <a:extLst>
                <a:ext uri="{FF2B5EF4-FFF2-40B4-BE49-F238E27FC236}">
                  <a16:creationId xmlns:a16="http://schemas.microsoft.com/office/drawing/2014/main" id="{ADE1720A-C9C0-77D3-C138-8BCC7847EF26}"/>
                </a:ext>
              </a:extLst>
            </p:cNvPr>
            <p:cNvSpPr/>
            <p:nvPr/>
          </p:nvSpPr>
          <p:spPr>
            <a:xfrm>
              <a:off x="4265291" y="8394979"/>
              <a:ext cx="7175102" cy="1341559"/>
            </a:xfrm>
            <a:prstGeom prst="rect">
              <a:avLst/>
            </a:prstGeom>
            <a:solidFill>
              <a:srgbClr val="A70F2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3" name="Google Shape;1375;p43">
              <a:extLst>
                <a:ext uri="{FF2B5EF4-FFF2-40B4-BE49-F238E27FC236}">
                  <a16:creationId xmlns:a16="http://schemas.microsoft.com/office/drawing/2014/main" id="{B43BFFDF-366E-21DA-A385-141B5DE0C04E}"/>
                </a:ext>
              </a:extLst>
            </p:cNvPr>
            <p:cNvSpPr/>
            <p:nvPr/>
          </p:nvSpPr>
          <p:spPr>
            <a:xfrm>
              <a:off x="4677824" y="8536918"/>
              <a:ext cx="666530" cy="1057411"/>
            </a:xfrm>
            <a:custGeom>
              <a:avLst/>
              <a:gdLst/>
              <a:ahLst/>
              <a:cxnLst/>
              <a:rect l="l" t="t" r="r" b="b"/>
              <a:pathLst>
                <a:path w="21968" h="34851" extrusionOk="0">
                  <a:moveTo>
                    <a:pt x="1" y="1"/>
                  </a:moveTo>
                  <a:lnTo>
                    <a:pt x="1" y="34850"/>
                  </a:lnTo>
                  <a:lnTo>
                    <a:pt x="11907" y="34850"/>
                  </a:lnTo>
                  <a:lnTo>
                    <a:pt x="21968" y="17432"/>
                  </a:lnTo>
                  <a:lnTo>
                    <a:pt x="11907" y="1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7" name="Google Shape;1377;p43">
              <a:extLst>
                <a:ext uri="{FF2B5EF4-FFF2-40B4-BE49-F238E27FC236}">
                  <a16:creationId xmlns:a16="http://schemas.microsoft.com/office/drawing/2014/main" id="{E84BD2CA-DA93-FFCA-B97F-4DFA98C344A8}"/>
                </a:ext>
              </a:extLst>
            </p:cNvPr>
            <p:cNvSpPr/>
            <p:nvPr/>
          </p:nvSpPr>
          <p:spPr>
            <a:xfrm>
              <a:off x="3543552" y="8394959"/>
              <a:ext cx="1549056" cy="1341341"/>
            </a:xfrm>
            <a:custGeom>
              <a:avLst/>
              <a:gdLst/>
              <a:ahLst/>
              <a:cxnLst/>
              <a:rect l="l" t="t" r="r" b="b"/>
              <a:pathLst>
                <a:path w="51055" h="44209" extrusionOk="0">
                  <a:moveTo>
                    <a:pt x="12764" y="1"/>
                  </a:moveTo>
                  <a:lnTo>
                    <a:pt x="1" y="22111"/>
                  </a:lnTo>
                  <a:lnTo>
                    <a:pt x="12764" y="44208"/>
                  </a:lnTo>
                  <a:lnTo>
                    <a:pt x="38291" y="44208"/>
                  </a:lnTo>
                  <a:lnTo>
                    <a:pt x="51055" y="22111"/>
                  </a:lnTo>
                  <a:lnTo>
                    <a:pt x="38291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100"/>
              </a:pPr>
              <a:endParaRPr sz="5400" dirty="0">
                <a:solidFill>
                  <a:srgbClr val="F5AB62"/>
                </a:solidFill>
                <a:latin typeface="Poppins SemiBold" panose="00000700000000000000" pitchFamily="2" charset="0"/>
                <a:cs typeface="Poppins SemiBold" panose="00000700000000000000" pitchFamily="2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06B08CD-7870-7455-0661-5AACB52EF598}"/>
                </a:ext>
              </a:extLst>
            </p:cNvPr>
            <p:cNvSpPr txBox="1"/>
            <p:nvPr/>
          </p:nvSpPr>
          <p:spPr>
            <a:xfrm>
              <a:off x="5381637" y="8559480"/>
              <a:ext cx="566820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spc="100" dirty="0">
                  <a:solidFill>
                    <a:schemeClr val="bg1"/>
                  </a:solidFill>
                  <a:latin typeface="DM Sans Medium" pitchFamily="2" charset="0"/>
                  <a:cs typeface="Poppins SemiBold" panose="00000700000000000000" pitchFamily="2" charset="0"/>
                </a:rPr>
                <a:t>Limitations &amp; Further Work</a:t>
              </a:r>
            </a:p>
          </p:txBody>
        </p:sp>
        <p:sp>
          <p:nvSpPr>
            <p:cNvPr id="16" name="Google Shape;1384;p43">
              <a:extLst>
                <a:ext uri="{FF2B5EF4-FFF2-40B4-BE49-F238E27FC236}">
                  <a16:creationId xmlns:a16="http://schemas.microsoft.com/office/drawing/2014/main" id="{B8DD8C68-057A-B7C7-E02E-DF88817E9BF8}"/>
                </a:ext>
              </a:extLst>
            </p:cNvPr>
            <p:cNvSpPr/>
            <p:nvPr/>
          </p:nvSpPr>
          <p:spPr>
            <a:xfrm>
              <a:off x="3292479" y="8238847"/>
              <a:ext cx="1471383" cy="1694268"/>
            </a:xfrm>
            <a:custGeom>
              <a:avLst/>
              <a:gdLst/>
              <a:ahLst/>
              <a:cxnLst/>
              <a:rect l="l" t="t" r="r" b="b"/>
              <a:pathLst>
                <a:path w="48495" h="55841" extrusionOk="0">
                  <a:moveTo>
                    <a:pt x="16300" y="1"/>
                  </a:moveTo>
                  <a:cubicBezTo>
                    <a:pt x="16169" y="1"/>
                    <a:pt x="16050" y="72"/>
                    <a:pt x="15979" y="191"/>
                  </a:cubicBezTo>
                  <a:lnTo>
                    <a:pt x="72" y="27730"/>
                  </a:lnTo>
                  <a:cubicBezTo>
                    <a:pt x="1" y="27849"/>
                    <a:pt x="1" y="27992"/>
                    <a:pt x="72" y="28111"/>
                  </a:cubicBezTo>
                  <a:lnTo>
                    <a:pt x="15979" y="55650"/>
                  </a:lnTo>
                  <a:cubicBezTo>
                    <a:pt x="16050" y="55770"/>
                    <a:pt x="16169" y="55841"/>
                    <a:pt x="16300" y="55841"/>
                  </a:cubicBezTo>
                  <a:lnTo>
                    <a:pt x="48114" y="55841"/>
                  </a:lnTo>
                  <a:cubicBezTo>
                    <a:pt x="48316" y="55841"/>
                    <a:pt x="48495" y="55674"/>
                    <a:pt x="48495" y="55460"/>
                  </a:cubicBezTo>
                  <a:cubicBezTo>
                    <a:pt x="48495" y="55258"/>
                    <a:pt x="48316" y="55079"/>
                    <a:pt x="48114" y="55079"/>
                  </a:cubicBezTo>
                  <a:lnTo>
                    <a:pt x="16526" y="55079"/>
                  </a:lnTo>
                  <a:lnTo>
                    <a:pt x="846" y="27921"/>
                  </a:lnTo>
                  <a:lnTo>
                    <a:pt x="16526" y="751"/>
                  </a:lnTo>
                  <a:lnTo>
                    <a:pt x="48114" y="751"/>
                  </a:lnTo>
                  <a:cubicBezTo>
                    <a:pt x="48316" y="751"/>
                    <a:pt x="48495" y="584"/>
                    <a:pt x="48495" y="382"/>
                  </a:cubicBezTo>
                  <a:cubicBezTo>
                    <a:pt x="48495" y="167"/>
                    <a:pt x="48316" y="1"/>
                    <a:pt x="48114" y="1"/>
                  </a:cubicBezTo>
                  <a:close/>
                </a:path>
              </a:pathLst>
            </a:custGeom>
            <a:solidFill>
              <a:srgbClr val="F5AB6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7" name="Shape 4642">
              <a:extLst>
                <a:ext uri="{FF2B5EF4-FFF2-40B4-BE49-F238E27FC236}">
                  <a16:creationId xmlns:a16="http://schemas.microsoft.com/office/drawing/2014/main" id="{8B3606A1-C610-DB9A-0318-ABCB3D027279}"/>
                </a:ext>
              </a:extLst>
            </p:cNvPr>
            <p:cNvSpPr/>
            <p:nvPr/>
          </p:nvSpPr>
          <p:spPr>
            <a:xfrm>
              <a:off x="13730575" y="4524034"/>
              <a:ext cx="549759" cy="535525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4652" y="68036"/>
                  </a:moveTo>
                  <a:lnTo>
                    <a:pt x="34652" y="68036"/>
                  </a:lnTo>
                  <a:cubicBezTo>
                    <a:pt x="19037" y="68036"/>
                    <a:pt x="19037" y="68036"/>
                    <a:pt x="19037" y="68036"/>
                  </a:cubicBezTo>
                  <a:cubicBezTo>
                    <a:pt x="9411" y="68036"/>
                    <a:pt x="0" y="74642"/>
                    <a:pt x="0" y="84110"/>
                  </a:cubicBezTo>
                  <a:cubicBezTo>
                    <a:pt x="0" y="103706"/>
                    <a:pt x="0" y="103706"/>
                    <a:pt x="0" y="103706"/>
                  </a:cubicBezTo>
                  <a:cubicBezTo>
                    <a:pt x="0" y="113394"/>
                    <a:pt x="9411" y="119779"/>
                    <a:pt x="19037" y="119779"/>
                  </a:cubicBezTo>
                  <a:cubicBezTo>
                    <a:pt x="34652" y="119779"/>
                    <a:pt x="34652" y="119779"/>
                    <a:pt x="34652" y="119779"/>
                  </a:cubicBezTo>
                  <a:cubicBezTo>
                    <a:pt x="44064" y="119779"/>
                    <a:pt x="50481" y="113394"/>
                    <a:pt x="50481" y="103706"/>
                  </a:cubicBezTo>
                  <a:cubicBezTo>
                    <a:pt x="50481" y="84110"/>
                    <a:pt x="50481" y="84110"/>
                    <a:pt x="50481" y="84110"/>
                  </a:cubicBezTo>
                  <a:cubicBezTo>
                    <a:pt x="50481" y="74642"/>
                    <a:pt x="44064" y="68036"/>
                    <a:pt x="34652" y="68036"/>
                  </a:cubicBezTo>
                  <a:close/>
                  <a:moveTo>
                    <a:pt x="44064" y="103706"/>
                  </a:moveTo>
                  <a:lnTo>
                    <a:pt x="44064" y="103706"/>
                  </a:lnTo>
                  <a:cubicBezTo>
                    <a:pt x="44064" y="107009"/>
                    <a:pt x="37860" y="110091"/>
                    <a:pt x="34652" y="110091"/>
                  </a:cubicBezTo>
                  <a:cubicBezTo>
                    <a:pt x="19037" y="110091"/>
                    <a:pt x="19037" y="110091"/>
                    <a:pt x="19037" y="110091"/>
                  </a:cubicBezTo>
                  <a:cubicBezTo>
                    <a:pt x="12620" y="110091"/>
                    <a:pt x="9411" y="107009"/>
                    <a:pt x="9411" y="103706"/>
                  </a:cubicBezTo>
                  <a:cubicBezTo>
                    <a:pt x="9411" y="84110"/>
                    <a:pt x="9411" y="84110"/>
                    <a:pt x="9411" y="84110"/>
                  </a:cubicBezTo>
                  <a:cubicBezTo>
                    <a:pt x="9411" y="81027"/>
                    <a:pt x="12620" y="77724"/>
                    <a:pt x="19037" y="77724"/>
                  </a:cubicBezTo>
                  <a:cubicBezTo>
                    <a:pt x="34652" y="77724"/>
                    <a:pt x="34652" y="77724"/>
                    <a:pt x="34652" y="77724"/>
                  </a:cubicBezTo>
                  <a:cubicBezTo>
                    <a:pt x="37860" y="77724"/>
                    <a:pt x="44064" y="81027"/>
                    <a:pt x="44064" y="84110"/>
                  </a:cubicBezTo>
                  <a:lnTo>
                    <a:pt x="44064" y="103706"/>
                  </a:lnTo>
                  <a:close/>
                  <a:moveTo>
                    <a:pt x="34652" y="0"/>
                  </a:moveTo>
                  <a:lnTo>
                    <a:pt x="34652" y="0"/>
                  </a:lnTo>
                  <a:cubicBezTo>
                    <a:pt x="19037" y="0"/>
                    <a:pt x="19037" y="0"/>
                    <a:pt x="19037" y="0"/>
                  </a:cubicBezTo>
                  <a:cubicBezTo>
                    <a:pt x="9411" y="0"/>
                    <a:pt x="0" y="6385"/>
                    <a:pt x="0" y="16073"/>
                  </a:cubicBezTo>
                  <a:cubicBezTo>
                    <a:pt x="0" y="32366"/>
                    <a:pt x="0" y="32366"/>
                    <a:pt x="0" y="32366"/>
                  </a:cubicBezTo>
                  <a:cubicBezTo>
                    <a:pt x="0" y="42055"/>
                    <a:pt x="9411" y="51743"/>
                    <a:pt x="19037" y="51743"/>
                  </a:cubicBezTo>
                  <a:cubicBezTo>
                    <a:pt x="34652" y="51743"/>
                    <a:pt x="34652" y="51743"/>
                    <a:pt x="34652" y="51743"/>
                  </a:cubicBezTo>
                  <a:cubicBezTo>
                    <a:pt x="44064" y="51743"/>
                    <a:pt x="50481" y="42055"/>
                    <a:pt x="50481" y="32366"/>
                  </a:cubicBezTo>
                  <a:cubicBezTo>
                    <a:pt x="50481" y="16073"/>
                    <a:pt x="50481" y="16073"/>
                    <a:pt x="50481" y="16073"/>
                  </a:cubicBezTo>
                  <a:cubicBezTo>
                    <a:pt x="50481" y="6385"/>
                    <a:pt x="44064" y="0"/>
                    <a:pt x="34652" y="0"/>
                  </a:cubicBezTo>
                  <a:close/>
                  <a:moveTo>
                    <a:pt x="44064" y="32366"/>
                  </a:moveTo>
                  <a:lnTo>
                    <a:pt x="44064" y="32366"/>
                  </a:lnTo>
                  <a:cubicBezTo>
                    <a:pt x="44064" y="38972"/>
                    <a:pt x="37860" y="42055"/>
                    <a:pt x="34652" y="42055"/>
                  </a:cubicBezTo>
                  <a:cubicBezTo>
                    <a:pt x="19037" y="42055"/>
                    <a:pt x="19037" y="42055"/>
                    <a:pt x="19037" y="42055"/>
                  </a:cubicBezTo>
                  <a:cubicBezTo>
                    <a:pt x="12620" y="42055"/>
                    <a:pt x="9411" y="38972"/>
                    <a:pt x="9411" y="32366"/>
                  </a:cubicBezTo>
                  <a:cubicBezTo>
                    <a:pt x="9411" y="16073"/>
                    <a:pt x="9411" y="16073"/>
                    <a:pt x="9411" y="16073"/>
                  </a:cubicBezTo>
                  <a:cubicBezTo>
                    <a:pt x="9411" y="12990"/>
                    <a:pt x="12620" y="6385"/>
                    <a:pt x="19037" y="6385"/>
                  </a:cubicBezTo>
                  <a:cubicBezTo>
                    <a:pt x="34652" y="6385"/>
                    <a:pt x="34652" y="6385"/>
                    <a:pt x="34652" y="6385"/>
                  </a:cubicBezTo>
                  <a:cubicBezTo>
                    <a:pt x="37860" y="6385"/>
                    <a:pt x="44064" y="12990"/>
                    <a:pt x="44064" y="16073"/>
                  </a:cubicBezTo>
                  <a:lnTo>
                    <a:pt x="44064" y="32366"/>
                  </a:lnTo>
                  <a:close/>
                  <a:moveTo>
                    <a:pt x="100748" y="68036"/>
                  </a:moveTo>
                  <a:lnTo>
                    <a:pt x="100748" y="68036"/>
                  </a:lnTo>
                  <a:cubicBezTo>
                    <a:pt x="85133" y="68036"/>
                    <a:pt x="85133" y="68036"/>
                    <a:pt x="85133" y="68036"/>
                  </a:cubicBezTo>
                  <a:cubicBezTo>
                    <a:pt x="75508" y="68036"/>
                    <a:pt x="69304" y="74642"/>
                    <a:pt x="69304" y="84110"/>
                  </a:cubicBezTo>
                  <a:cubicBezTo>
                    <a:pt x="69304" y="103706"/>
                    <a:pt x="69304" y="103706"/>
                    <a:pt x="69304" y="103706"/>
                  </a:cubicBezTo>
                  <a:cubicBezTo>
                    <a:pt x="69304" y="113394"/>
                    <a:pt x="75508" y="119779"/>
                    <a:pt x="85133" y="119779"/>
                  </a:cubicBezTo>
                  <a:cubicBezTo>
                    <a:pt x="100748" y="119779"/>
                    <a:pt x="100748" y="119779"/>
                    <a:pt x="100748" y="119779"/>
                  </a:cubicBezTo>
                  <a:cubicBezTo>
                    <a:pt x="110160" y="119779"/>
                    <a:pt x="119786" y="113394"/>
                    <a:pt x="119786" y="103706"/>
                  </a:cubicBezTo>
                  <a:cubicBezTo>
                    <a:pt x="119786" y="84110"/>
                    <a:pt x="119786" y="84110"/>
                    <a:pt x="119786" y="84110"/>
                  </a:cubicBezTo>
                  <a:cubicBezTo>
                    <a:pt x="119786" y="74642"/>
                    <a:pt x="110160" y="68036"/>
                    <a:pt x="100748" y="68036"/>
                  </a:cubicBezTo>
                  <a:close/>
                  <a:moveTo>
                    <a:pt x="110160" y="103706"/>
                  </a:moveTo>
                  <a:lnTo>
                    <a:pt x="110160" y="103706"/>
                  </a:lnTo>
                  <a:cubicBezTo>
                    <a:pt x="110160" y="107009"/>
                    <a:pt x="107165" y="110091"/>
                    <a:pt x="100748" y="110091"/>
                  </a:cubicBezTo>
                  <a:cubicBezTo>
                    <a:pt x="85133" y="110091"/>
                    <a:pt x="85133" y="110091"/>
                    <a:pt x="85133" y="110091"/>
                  </a:cubicBezTo>
                  <a:cubicBezTo>
                    <a:pt x="81925" y="110091"/>
                    <a:pt x="75508" y="107009"/>
                    <a:pt x="75508" y="103706"/>
                  </a:cubicBezTo>
                  <a:cubicBezTo>
                    <a:pt x="75508" y="84110"/>
                    <a:pt x="75508" y="84110"/>
                    <a:pt x="75508" y="84110"/>
                  </a:cubicBezTo>
                  <a:cubicBezTo>
                    <a:pt x="75508" y="81027"/>
                    <a:pt x="81925" y="77724"/>
                    <a:pt x="85133" y="77724"/>
                  </a:cubicBezTo>
                  <a:cubicBezTo>
                    <a:pt x="100748" y="77724"/>
                    <a:pt x="100748" y="77724"/>
                    <a:pt x="100748" y="77724"/>
                  </a:cubicBezTo>
                  <a:cubicBezTo>
                    <a:pt x="107165" y="77724"/>
                    <a:pt x="110160" y="81027"/>
                    <a:pt x="110160" y="84110"/>
                  </a:cubicBezTo>
                  <a:lnTo>
                    <a:pt x="110160" y="103706"/>
                  </a:lnTo>
                  <a:close/>
                  <a:moveTo>
                    <a:pt x="100748" y="0"/>
                  </a:moveTo>
                  <a:lnTo>
                    <a:pt x="100748" y="0"/>
                  </a:lnTo>
                  <a:cubicBezTo>
                    <a:pt x="85133" y="0"/>
                    <a:pt x="85133" y="0"/>
                    <a:pt x="85133" y="0"/>
                  </a:cubicBezTo>
                  <a:cubicBezTo>
                    <a:pt x="75508" y="0"/>
                    <a:pt x="69304" y="6385"/>
                    <a:pt x="69304" y="16073"/>
                  </a:cubicBezTo>
                  <a:cubicBezTo>
                    <a:pt x="69304" y="32366"/>
                    <a:pt x="69304" y="32366"/>
                    <a:pt x="69304" y="32366"/>
                  </a:cubicBezTo>
                  <a:cubicBezTo>
                    <a:pt x="69304" y="42055"/>
                    <a:pt x="75508" y="51743"/>
                    <a:pt x="85133" y="51743"/>
                  </a:cubicBezTo>
                  <a:cubicBezTo>
                    <a:pt x="100748" y="51743"/>
                    <a:pt x="100748" y="51743"/>
                    <a:pt x="100748" y="51743"/>
                  </a:cubicBezTo>
                  <a:cubicBezTo>
                    <a:pt x="110160" y="51743"/>
                    <a:pt x="119786" y="42055"/>
                    <a:pt x="119786" y="32366"/>
                  </a:cubicBezTo>
                  <a:cubicBezTo>
                    <a:pt x="119786" y="16073"/>
                    <a:pt x="119786" y="16073"/>
                    <a:pt x="119786" y="16073"/>
                  </a:cubicBezTo>
                  <a:cubicBezTo>
                    <a:pt x="119786" y="6385"/>
                    <a:pt x="110160" y="0"/>
                    <a:pt x="100748" y="0"/>
                  </a:cubicBezTo>
                  <a:close/>
                  <a:moveTo>
                    <a:pt x="110160" y="32366"/>
                  </a:moveTo>
                  <a:lnTo>
                    <a:pt x="110160" y="32366"/>
                  </a:lnTo>
                  <a:cubicBezTo>
                    <a:pt x="110160" y="38972"/>
                    <a:pt x="107165" y="42055"/>
                    <a:pt x="100748" y="42055"/>
                  </a:cubicBezTo>
                  <a:cubicBezTo>
                    <a:pt x="85133" y="42055"/>
                    <a:pt x="85133" y="42055"/>
                    <a:pt x="85133" y="42055"/>
                  </a:cubicBezTo>
                  <a:cubicBezTo>
                    <a:pt x="81925" y="42055"/>
                    <a:pt x="75508" y="38972"/>
                    <a:pt x="75508" y="32366"/>
                  </a:cubicBezTo>
                  <a:cubicBezTo>
                    <a:pt x="75508" y="16073"/>
                    <a:pt x="75508" y="16073"/>
                    <a:pt x="75508" y="16073"/>
                  </a:cubicBezTo>
                  <a:cubicBezTo>
                    <a:pt x="75508" y="12990"/>
                    <a:pt x="81925" y="6385"/>
                    <a:pt x="85133" y="6385"/>
                  </a:cubicBezTo>
                  <a:cubicBezTo>
                    <a:pt x="100748" y="6385"/>
                    <a:pt x="100748" y="6385"/>
                    <a:pt x="100748" y="6385"/>
                  </a:cubicBezTo>
                  <a:cubicBezTo>
                    <a:pt x="107165" y="6385"/>
                    <a:pt x="110160" y="12990"/>
                    <a:pt x="110160" y="16073"/>
                  </a:cubicBezTo>
                  <a:lnTo>
                    <a:pt x="110160" y="32366"/>
                  </a:lnTo>
                  <a:close/>
                </a:path>
              </a:pathLst>
            </a:custGeom>
            <a:solidFill>
              <a:srgbClr val="A70F2E"/>
            </a:solidFill>
            <a:ln>
              <a:noFill/>
            </a:ln>
            <a:effectLst/>
          </p:spPr>
          <p:txBody>
            <a:bodyPr lIns="68570" tIns="34275" rIns="68570" bIns="34275" anchor="ctr" anchorCtr="0">
              <a:noAutofit/>
            </a:bodyPr>
            <a:lstStyle/>
            <a:p>
              <a:endParaRPr sz="5400">
                <a:solidFill>
                  <a:srgbClr val="A70F2E"/>
                </a:solidFill>
                <a:ea typeface="Roboto"/>
                <a:cs typeface="Roboto"/>
                <a:sym typeface="Roboto"/>
              </a:endParaRPr>
            </a:p>
          </p:txBody>
        </p:sp>
        <p:sp>
          <p:nvSpPr>
            <p:cNvPr id="18" name="Shape 4729">
              <a:extLst>
                <a:ext uri="{FF2B5EF4-FFF2-40B4-BE49-F238E27FC236}">
                  <a16:creationId xmlns:a16="http://schemas.microsoft.com/office/drawing/2014/main" id="{F3FAE238-FB4A-22A4-6FBD-79929CB262C1}"/>
                </a:ext>
              </a:extLst>
            </p:cNvPr>
            <p:cNvSpPr/>
            <p:nvPr/>
          </p:nvSpPr>
          <p:spPr>
            <a:xfrm>
              <a:off x="3951246" y="8796062"/>
              <a:ext cx="603659" cy="53912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5654" y="16263"/>
                  </a:moveTo>
                  <a:lnTo>
                    <a:pt x="105654" y="16263"/>
                  </a:lnTo>
                  <a:cubicBezTo>
                    <a:pt x="94216" y="16263"/>
                    <a:pt x="94216" y="16263"/>
                    <a:pt x="94216" y="16263"/>
                  </a:cubicBezTo>
                  <a:cubicBezTo>
                    <a:pt x="91308" y="6593"/>
                    <a:pt x="91308" y="6593"/>
                    <a:pt x="91308" y="6593"/>
                  </a:cubicBezTo>
                  <a:cubicBezTo>
                    <a:pt x="88400" y="3296"/>
                    <a:pt x="85492" y="0"/>
                    <a:pt x="82778" y="0"/>
                  </a:cubicBezTo>
                  <a:cubicBezTo>
                    <a:pt x="37027" y="0"/>
                    <a:pt x="37027" y="0"/>
                    <a:pt x="37027" y="0"/>
                  </a:cubicBezTo>
                  <a:cubicBezTo>
                    <a:pt x="34313" y="0"/>
                    <a:pt x="31405" y="3296"/>
                    <a:pt x="28497" y="6593"/>
                  </a:cubicBezTo>
                  <a:cubicBezTo>
                    <a:pt x="25589" y="16263"/>
                    <a:pt x="25589" y="16263"/>
                    <a:pt x="25589" y="16263"/>
                  </a:cubicBezTo>
                  <a:cubicBezTo>
                    <a:pt x="14151" y="16263"/>
                    <a:pt x="14151" y="16263"/>
                    <a:pt x="14151" y="16263"/>
                  </a:cubicBezTo>
                  <a:cubicBezTo>
                    <a:pt x="5621" y="16263"/>
                    <a:pt x="0" y="22857"/>
                    <a:pt x="0" y="32307"/>
                  </a:cubicBezTo>
                  <a:cubicBezTo>
                    <a:pt x="0" y="103736"/>
                    <a:pt x="0" y="103736"/>
                    <a:pt x="0" y="103736"/>
                  </a:cubicBezTo>
                  <a:cubicBezTo>
                    <a:pt x="0" y="113406"/>
                    <a:pt x="5621" y="119780"/>
                    <a:pt x="14151" y="119780"/>
                  </a:cubicBezTo>
                  <a:cubicBezTo>
                    <a:pt x="105654" y="119780"/>
                    <a:pt x="105654" y="119780"/>
                    <a:pt x="105654" y="119780"/>
                  </a:cubicBezTo>
                  <a:cubicBezTo>
                    <a:pt x="114184" y="119780"/>
                    <a:pt x="119806" y="113406"/>
                    <a:pt x="119806" y="103736"/>
                  </a:cubicBezTo>
                  <a:cubicBezTo>
                    <a:pt x="119806" y="32307"/>
                    <a:pt x="119806" y="32307"/>
                    <a:pt x="119806" y="32307"/>
                  </a:cubicBezTo>
                  <a:cubicBezTo>
                    <a:pt x="119806" y="22857"/>
                    <a:pt x="114184" y="16263"/>
                    <a:pt x="105654" y="16263"/>
                  </a:cubicBezTo>
                  <a:close/>
                  <a:moveTo>
                    <a:pt x="114184" y="103736"/>
                  </a:moveTo>
                  <a:lnTo>
                    <a:pt x="114184" y="103736"/>
                  </a:lnTo>
                  <a:cubicBezTo>
                    <a:pt x="114184" y="106813"/>
                    <a:pt x="108368" y="110109"/>
                    <a:pt x="105654" y="110109"/>
                  </a:cubicBezTo>
                  <a:cubicBezTo>
                    <a:pt x="14151" y="110109"/>
                    <a:pt x="14151" y="110109"/>
                    <a:pt x="14151" y="110109"/>
                  </a:cubicBezTo>
                  <a:cubicBezTo>
                    <a:pt x="11437" y="110109"/>
                    <a:pt x="5621" y="106813"/>
                    <a:pt x="5621" y="103736"/>
                  </a:cubicBezTo>
                  <a:cubicBezTo>
                    <a:pt x="5621" y="32307"/>
                    <a:pt x="5621" y="32307"/>
                    <a:pt x="5621" y="32307"/>
                  </a:cubicBezTo>
                  <a:cubicBezTo>
                    <a:pt x="5621" y="29230"/>
                    <a:pt x="11437" y="25934"/>
                    <a:pt x="14151" y="25934"/>
                  </a:cubicBezTo>
                  <a:cubicBezTo>
                    <a:pt x="28497" y="25934"/>
                    <a:pt x="28497" y="25934"/>
                    <a:pt x="28497" y="25934"/>
                  </a:cubicBezTo>
                  <a:cubicBezTo>
                    <a:pt x="34313" y="16263"/>
                    <a:pt x="34313" y="16263"/>
                    <a:pt x="34313" y="16263"/>
                  </a:cubicBezTo>
                  <a:cubicBezTo>
                    <a:pt x="37027" y="9890"/>
                    <a:pt x="37027" y="6593"/>
                    <a:pt x="39935" y="6593"/>
                  </a:cubicBezTo>
                  <a:cubicBezTo>
                    <a:pt x="79870" y="6593"/>
                    <a:pt x="79870" y="6593"/>
                    <a:pt x="79870" y="6593"/>
                  </a:cubicBezTo>
                  <a:cubicBezTo>
                    <a:pt x="82778" y="6593"/>
                    <a:pt x="82778" y="9890"/>
                    <a:pt x="85492" y="16263"/>
                  </a:cubicBezTo>
                  <a:cubicBezTo>
                    <a:pt x="91308" y="25934"/>
                    <a:pt x="91308" y="25934"/>
                    <a:pt x="91308" y="25934"/>
                  </a:cubicBezTo>
                  <a:cubicBezTo>
                    <a:pt x="105654" y="25934"/>
                    <a:pt x="105654" y="25934"/>
                    <a:pt x="105654" y="25934"/>
                  </a:cubicBezTo>
                  <a:cubicBezTo>
                    <a:pt x="108368" y="25934"/>
                    <a:pt x="114184" y="29230"/>
                    <a:pt x="114184" y="32307"/>
                  </a:cubicBezTo>
                  <a:lnTo>
                    <a:pt x="114184" y="103736"/>
                  </a:lnTo>
                  <a:close/>
                  <a:moveTo>
                    <a:pt x="59903" y="32307"/>
                  </a:moveTo>
                  <a:lnTo>
                    <a:pt x="59903" y="32307"/>
                  </a:lnTo>
                  <a:cubicBezTo>
                    <a:pt x="42843" y="32307"/>
                    <a:pt x="28497" y="48571"/>
                    <a:pt x="28497" y="68131"/>
                  </a:cubicBezTo>
                  <a:cubicBezTo>
                    <a:pt x="28497" y="87472"/>
                    <a:pt x="42843" y="103736"/>
                    <a:pt x="59903" y="103736"/>
                  </a:cubicBezTo>
                  <a:cubicBezTo>
                    <a:pt x="77156" y="103736"/>
                    <a:pt x="91308" y="87472"/>
                    <a:pt x="91308" y="68131"/>
                  </a:cubicBezTo>
                  <a:cubicBezTo>
                    <a:pt x="91308" y="48571"/>
                    <a:pt x="77156" y="32307"/>
                    <a:pt x="59903" y="32307"/>
                  </a:cubicBezTo>
                  <a:close/>
                  <a:moveTo>
                    <a:pt x="59903" y="93846"/>
                  </a:moveTo>
                  <a:lnTo>
                    <a:pt x="59903" y="93846"/>
                  </a:lnTo>
                  <a:cubicBezTo>
                    <a:pt x="48465" y="93846"/>
                    <a:pt x="37027" y="80879"/>
                    <a:pt x="37027" y="68131"/>
                  </a:cubicBezTo>
                  <a:cubicBezTo>
                    <a:pt x="37027" y="55164"/>
                    <a:pt x="48465" y="42197"/>
                    <a:pt x="59903" y="42197"/>
                  </a:cubicBezTo>
                  <a:cubicBezTo>
                    <a:pt x="71340" y="42197"/>
                    <a:pt x="82778" y="55164"/>
                    <a:pt x="82778" y="68131"/>
                  </a:cubicBezTo>
                  <a:cubicBezTo>
                    <a:pt x="82778" y="80879"/>
                    <a:pt x="71340" y="93846"/>
                    <a:pt x="59903" y="93846"/>
                  </a:cubicBezTo>
                  <a:close/>
                </a:path>
              </a:pathLst>
            </a:custGeom>
            <a:solidFill>
              <a:srgbClr val="A70F2E"/>
            </a:solidFill>
            <a:ln>
              <a:noFill/>
            </a:ln>
            <a:effectLst/>
          </p:spPr>
          <p:txBody>
            <a:bodyPr lIns="68570" tIns="34275" rIns="68570" bIns="34275" anchor="ctr" anchorCtr="0">
              <a:noAutofit/>
            </a:bodyPr>
            <a:lstStyle/>
            <a:p>
              <a:endParaRPr sz="5400">
                <a:solidFill>
                  <a:srgbClr val="A70F2E"/>
                </a:solidFill>
                <a:ea typeface="Roboto"/>
                <a:cs typeface="Roboto"/>
                <a:sym typeface="Roboto"/>
              </a:endParaRPr>
            </a:p>
          </p:txBody>
        </p:sp>
        <p:sp>
          <p:nvSpPr>
            <p:cNvPr id="8" name="Shape 4696">
              <a:extLst>
                <a:ext uri="{FF2B5EF4-FFF2-40B4-BE49-F238E27FC236}">
                  <a16:creationId xmlns:a16="http://schemas.microsoft.com/office/drawing/2014/main" id="{9DC6B726-AA03-E7FD-4A9F-0A76089F83B3}"/>
                </a:ext>
              </a:extLst>
            </p:cNvPr>
            <p:cNvSpPr/>
            <p:nvPr/>
          </p:nvSpPr>
          <p:spPr>
            <a:xfrm>
              <a:off x="3909061" y="5866420"/>
              <a:ext cx="818037" cy="65552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9907" y="109323"/>
                  </a:moveTo>
                  <a:lnTo>
                    <a:pt x="59907" y="109323"/>
                  </a:lnTo>
                  <a:cubicBezTo>
                    <a:pt x="40862" y="109323"/>
                    <a:pt x="27180" y="92379"/>
                    <a:pt x="21818" y="71721"/>
                  </a:cubicBezTo>
                  <a:cubicBezTo>
                    <a:pt x="32727" y="71721"/>
                    <a:pt x="32727" y="71721"/>
                    <a:pt x="32727" y="71721"/>
                  </a:cubicBezTo>
                  <a:cubicBezTo>
                    <a:pt x="35500" y="71721"/>
                    <a:pt x="35500" y="68471"/>
                    <a:pt x="32727" y="68471"/>
                  </a:cubicBezTo>
                  <a:cubicBezTo>
                    <a:pt x="19044" y="51295"/>
                    <a:pt x="19044" y="51295"/>
                    <a:pt x="19044" y="51295"/>
                  </a:cubicBezTo>
                  <a:lnTo>
                    <a:pt x="16271" y="51295"/>
                  </a:lnTo>
                  <a:cubicBezTo>
                    <a:pt x="2773" y="68471"/>
                    <a:pt x="2773" y="68471"/>
                    <a:pt x="2773" y="68471"/>
                  </a:cubicBezTo>
                  <a:cubicBezTo>
                    <a:pt x="0" y="71721"/>
                    <a:pt x="2773" y="71721"/>
                    <a:pt x="2773" y="71721"/>
                  </a:cubicBezTo>
                  <a:cubicBezTo>
                    <a:pt x="13682" y="71721"/>
                    <a:pt x="13682" y="71721"/>
                    <a:pt x="13682" y="71721"/>
                  </a:cubicBezTo>
                  <a:cubicBezTo>
                    <a:pt x="19044" y="99110"/>
                    <a:pt x="38089" y="119767"/>
                    <a:pt x="59907" y="119767"/>
                  </a:cubicBezTo>
                  <a:cubicBezTo>
                    <a:pt x="76363" y="119767"/>
                    <a:pt x="92634" y="106073"/>
                    <a:pt x="100770" y="88897"/>
                  </a:cubicBezTo>
                  <a:cubicBezTo>
                    <a:pt x="92634" y="85415"/>
                    <a:pt x="92634" y="85415"/>
                    <a:pt x="92634" y="85415"/>
                  </a:cubicBezTo>
                  <a:cubicBezTo>
                    <a:pt x="87087" y="99110"/>
                    <a:pt x="73590" y="109323"/>
                    <a:pt x="59907" y="109323"/>
                  </a:cubicBezTo>
                  <a:close/>
                  <a:moveTo>
                    <a:pt x="117041" y="51295"/>
                  </a:moveTo>
                  <a:lnTo>
                    <a:pt x="117041" y="51295"/>
                  </a:lnTo>
                  <a:cubicBezTo>
                    <a:pt x="106132" y="51295"/>
                    <a:pt x="106132" y="51295"/>
                    <a:pt x="106132" y="51295"/>
                  </a:cubicBezTo>
                  <a:cubicBezTo>
                    <a:pt x="103543" y="20657"/>
                    <a:pt x="84314" y="0"/>
                    <a:pt x="59907" y="0"/>
                  </a:cubicBezTo>
                  <a:cubicBezTo>
                    <a:pt x="40862" y="0"/>
                    <a:pt x="24591" y="13694"/>
                    <a:pt x="19044" y="30870"/>
                  </a:cubicBezTo>
                  <a:cubicBezTo>
                    <a:pt x="24591" y="34352"/>
                    <a:pt x="24591" y="34352"/>
                    <a:pt x="24591" y="34352"/>
                  </a:cubicBezTo>
                  <a:cubicBezTo>
                    <a:pt x="32727" y="20657"/>
                    <a:pt x="43636" y="10444"/>
                    <a:pt x="59907" y="10444"/>
                  </a:cubicBezTo>
                  <a:cubicBezTo>
                    <a:pt x="78952" y="10444"/>
                    <a:pt x="95223" y="27388"/>
                    <a:pt x="97996" y="51295"/>
                  </a:cubicBezTo>
                  <a:cubicBezTo>
                    <a:pt x="87087" y="51295"/>
                    <a:pt x="87087" y="51295"/>
                    <a:pt x="87087" y="51295"/>
                  </a:cubicBezTo>
                  <a:cubicBezTo>
                    <a:pt x="84314" y="51295"/>
                    <a:pt x="84314" y="51295"/>
                    <a:pt x="87087" y="54777"/>
                  </a:cubicBezTo>
                  <a:cubicBezTo>
                    <a:pt x="100770" y="71721"/>
                    <a:pt x="100770" y="71721"/>
                    <a:pt x="100770" y="71721"/>
                  </a:cubicBezTo>
                  <a:lnTo>
                    <a:pt x="103543" y="71721"/>
                  </a:lnTo>
                  <a:cubicBezTo>
                    <a:pt x="117041" y="54777"/>
                    <a:pt x="117041" y="54777"/>
                    <a:pt x="117041" y="54777"/>
                  </a:cubicBezTo>
                  <a:cubicBezTo>
                    <a:pt x="119815" y="54777"/>
                    <a:pt x="117041" y="51295"/>
                    <a:pt x="117041" y="51295"/>
                  </a:cubicBezTo>
                  <a:close/>
                </a:path>
              </a:pathLst>
            </a:custGeom>
            <a:solidFill>
              <a:srgbClr val="A70F2E"/>
            </a:solidFill>
            <a:ln>
              <a:noFill/>
            </a:ln>
            <a:effectLst/>
          </p:spPr>
          <p:txBody>
            <a:bodyPr lIns="68570" tIns="34275" rIns="68570" bIns="34275" anchor="ctr" anchorCtr="0">
              <a:noAutofit/>
            </a:bodyPr>
            <a:lstStyle/>
            <a:p>
              <a:endParaRPr sz="5400">
                <a:solidFill>
                  <a:srgbClr val="A70F2E"/>
                </a:solidFill>
                <a:ea typeface="Roboto"/>
                <a:cs typeface="Roboto"/>
                <a:sym typeface="Robo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30109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iPhone6_mockup_front_white.png">
            <a:extLst>
              <a:ext uri="{FF2B5EF4-FFF2-40B4-BE49-F238E27FC236}">
                <a16:creationId xmlns:a16="http://schemas.microsoft.com/office/drawing/2014/main" id="{2F817333-963E-4E87-9689-B9D4261DAD9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6" t="15269" r="15669" b="4786"/>
          <a:stretch/>
        </p:blipFill>
        <p:spPr>
          <a:xfrm>
            <a:off x="5884746" y="0"/>
            <a:ext cx="4218235" cy="6508522"/>
          </a:xfrm>
          <a:custGeom>
            <a:avLst/>
            <a:gdLst>
              <a:gd name="connsiteX0" fmla="*/ 0 w 4218235"/>
              <a:gd name="connsiteY0" fmla="*/ 0 h 6508522"/>
              <a:gd name="connsiteX1" fmla="*/ 4218235 w 4218235"/>
              <a:gd name="connsiteY1" fmla="*/ 0 h 6508522"/>
              <a:gd name="connsiteX2" fmla="*/ 4218235 w 4218235"/>
              <a:gd name="connsiteY2" fmla="*/ 6508522 h 6508522"/>
              <a:gd name="connsiteX3" fmla="*/ 0 w 4218235"/>
              <a:gd name="connsiteY3" fmla="*/ 6508522 h 65085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18235" h="6508522">
                <a:moveTo>
                  <a:pt x="0" y="0"/>
                </a:moveTo>
                <a:lnTo>
                  <a:pt x="4218235" y="0"/>
                </a:lnTo>
                <a:lnTo>
                  <a:pt x="4218235" y="6508522"/>
                </a:lnTo>
                <a:lnTo>
                  <a:pt x="0" y="6508522"/>
                </a:lnTo>
                <a:close/>
              </a:path>
            </a:pathLst>
          </a:custGeom>
        </p:spPr>
      </p:pic>
      <p:pic>
        <p:nvPicPr>
          <p:cNvPr id="28" name="Picture 27" descr="iPhone6_mockup_front_white.png">
            <a:extLst>
              <a:ext uri="{FF2B5EF4-FFF2-40B4-BE49-F238E27FC236}">
                <a16:creationId xmlns:a16="http://schemas.microsoft.com/office/drawing/2014/main" id="{5054F143-B66B-4228-A6D1-C9A081CEC8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6" t="4536" r="15669" b="25495"/>
          <a:stretch/>
        </p:blipFill>
        <p:spPr>
          <a:xfrm>
            <a:off x="1228070" y="4590718"/>
            <a:ext cx="4218235" cy="5696282"/>
          </a:xfrm>
          <a:custGeom>
            <a:avLst/>
            <a:gdLst>
              <a:gd name="connsiteX0" fmla="*/ 0 w 4218235"/>
              <a:gd name="connsiteY0" fmla="*/ 0 h 5696282"/>
              <a:gd name="connsiteX1" fmla="*/ 4218235 w 4218235"/>
              <a:gd name="connsiteY1" fmla="*/ 0 h 5696282"/>
              <a:gd name="connsiteX2" fmla="*/ 4218235 w 4218235"/>
              <a:gd name="connsiteY2" fmla="*/ 5696282 h 5696282"/>
              <a:gd name="connsiteX3" fmla="*/ 0 w 4218235"/>
              <a:gd name="connsiteY3" fmla="*/ 5696282 h 5696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18235" h="5696282">
                <a:moveTo>
                  <a:pt x="0" y="0"/>
                </a:moveTo>
                <a:lnTo>
                  <a:pt x="4218235" y="0"/>
                </a:lnTo>
                <a:lnTo>
                  <a:pt x="4218235" y="5696282"/>
                </a:lnTo>
                <a:lnTo>
                  <a:pt x="0" y="5696282"/>
                </a:lnTo>
                <a:close/>
              </a:path>
            </a:pathLst>
          </a:cu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90A353EC-E0CE-4D2A-AC60-EFD9194DDDB2}"/>
              </a:ext>
            </a:extLst>
          </p:cNvPr>
          <p:cNvSpPr txBox="1"/>
          <p:nvPr/>
        </p:nvSpPr>
        <p:spPr>
          <a:xfrm>
            <a:off x="10634917" y="1813310"/>
            <a:ext cx="64250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MOCKUP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60D5DF2-7609-4BF2-A870-D885FD8FF33C}"/>
              </a:ext>
            </a:extLst>
          </p:cNvPr>
          <p:cNvSpPr txBox="1"/>
          <p:nvPr/>
        </p:nvSpPr>
        <p:spPr>
          <a:xfrm>
            <a:off x="10634917" y="2368964"/>
            <a:ext cx="64250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Our Mockup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493278-D161-4E09-A24E-1AE8BC1D10DE}"/>
              </a:ext>
            </a:extLst>
          </p:cNvPr>
          <p:cNvSpPr txBox="1"/>
          <p:nvPr/>
        </p:nvSpPr>
        <p:spPr>
          <a:xfrm>
            <a:off x="10634917" y="3816441"/>
            <a:ext cx="6425012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ametilyti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dolore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irure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inlitili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magnaning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aluiqa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nisitli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irure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irure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aluiqa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nisitli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FB40BEB-6A3E-4A99-8F87-2F1CF302435A}"/>
              </a:ext>
            </a:extLst>
          </p:cNvPr>
          <p:cNvSpPr txBox="1"/>
          <p:nvPr/>
        </p:nvSpPr>
        <p:spPr>
          <a:xfrm>
            <a:off x="10634917" y="6576824"/>
            <a:ext cx="6425012" cy="18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ametilyti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dolore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irure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inlitili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irure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aluiqa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nisitli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D74075-EBFB-43E6-B561-BE0954816B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B381408-D5E5-4AAB-9066-467CA0FFDF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75707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/>
          <p:nvPr/>
        </p:nvSpPr>
        <p:spPr>
          <a:xfrm>
            <a:off x="13760822" y="2107053"/>
            <a:ext cx="3299107" cy="2952451"/>
          </a:xfrm>
          <a:custGeom>
            <a:avLst/>
            <a:gdLst/>
            <a:ahLst/>
            <a:cxnLst/>
            <a:rect l="l" t="t" r="r" b="b"/>
            <a:pathLst>
              <a:path w="65391" h="58520" extrusionOk="0">
                <a:moveTo>
                  <a:pt x="17491" y="0"/>
                </a:moveTo>
                <a:cubicBezTo>
                  <a:pt x="7823" y="0"/>
                  <a:pt x="1" y="7834"/>
                  <a:pt x="1" y="17490"/>
                </a:cubicBezTo>
                <a:lnTo>
                  <a:pt x="1" y="58519"/>
                </a:lnTo>
                <a:lnTo>
                  <a:pt x="47900" y="58519"/>
                </a:lnTo>
                <a:cubicBezTo>
                  <a:pt x="57568" y="58519"/>
                  <a:pt x="65390" y="50685"/>
                  <a:pt x="65390" y="41017"/>
                </a:cubicBezTo>
                <a:lnTo>
                  <a:pt x="65390" y="0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67" name="Google Shape;67;p15"/>
          <p:cNvSpPr/>
          <p:nvPr/>
        </p:nvSpPr>
        <p:spPr>
          <a:xfrm>
            <a:off x="13760822" y="5227535"/>
            <a:ext cx="3299107" cy="2952451"/>
          </a:xfrm>
          <a:custGeom>
            <a:avLst/>
            <a:gdLst/>
            <a:ahLst/>
            <a:cxnLst/>
            <a:rect l="l" t="t" r="r" b="b"/>
            <a:pathLst>
              <a:path w="65391" h="58520" extrusionOk="0">
                <a:moveTo>
                  <a:pt x="1" y="1"/>
                </a:moveTo>
                <a:lnTo>
                  <a:pt x="1" y="41030"/>
                </a:lnTo>
                <a:cubicBezTo>
                  <a:pt x="1" y="50686"/>
                  <a:pt x="7823" y="58520"/>
                  <a:pt x="17491" y="58520"/>
                </a:cubicBezTo>
                <a:lnTo>
                  <a:pt x="65390" y="58520"/>
                </a:lnTo>
                <a:lnTo>
                  <a:pt x="65390" y="17503"/>
                </a:lnTo>
                <a:cubicBezTo>
                  <a:pt x="65390" y="7835"/>
                  <a:pt x="57568" y="1"/>
                  <a:pt x="47900" y="1"/>
                </a:cubicBez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84" name="Google Shape;84;p15"/>
          <p:cNvSpPr/>
          <p:nvPr/>
        </p:nvSpPr>
        <p:spPr>
          <a:xfrm>
            <a:off x="10322560" y="2107053"/>
            <a:ext cx="3299058" cy="2952451"/>
          </a:xfrm>
          <a:custGeom>
            <a:avLst/>
            <a:gdLst/>
            <a:ahLst/>
            <a:cxnLst/>
            <a:rect l="l" t="t" r="r" b="b"/>
            <a:pathLst>
              <a:path w="65390" h="58520" extrusionOk="0">
                <a:moveTo>
                  <a:pt x="1" y="0"/>
                </a:moveTo>
                <a:lnTo>
                  <a:pt x="1" y="41017"/>
                </a:lnTo>
                <a:cubicBezTo>
                  <a:pt x="1" y="50685"/>
                  <a:pt x="7823" y="58519"/>
                  <a:pt x="17491" y="58519"/>
                </a:cubicBezTo>
                <a:lnTo>
                  <a:pt x="65390" y="58519"/>
                </a:lnTo>
                <a:lnTo>
                  <a:pt x="65390" y="17490"/>
                </a:lnTo>
                <a:cubicBezTo>
                  <a:pt x="65390" y="7834"/>
                  <a:pt x="57567" y="0"/>
                  <a:pt x="47899" y="0"/>
                </a:cubicBez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90" name="Google Shape;90;p15"/>
          <p:cNvSpPr/>
          <p:nvPr/>
        </p:nvSpPr>
        <p:spPr>
          <a:xfrm>
            <a:off x="10322560" y="5227535"/>
            <a:ext cx="3299058" cy="2952451"/>
          </a:xfrm>
          <a:custGeom>
            <a:avLst/>
            <a:gdLst/>
            <a:ahLst/>
            <a:cxnLst/>
            <a:rect l="l" t="t" r="r" b="b"/>
            <a:pathLst>
              <a:path w="65390" h="58520" extrusionOk="0">
                <a:moveTo>
                  <a:pt x="17491" y="1"/>
                </a:moveTo>
                <a:cubicBezTo>
                  <a:pt x="7823" y="1"/>
                  <a:pt x="1" y="7835"/>
                  <a:pt x="1" y="17503"/>
                </a:cubicBezTo>
                <a:lnTo>
                  <a:pt x="1" y="58520"/>
                </a:lnTo>
                <a:lnTo>
                  <a:pt x="47899" y="58520"/>
                </a:lnTo>
                <a:cubicBezTo>
                  <a:pt x="57567" y="58520"/>
                  <a:pt x="65390" y="50686"/>
                  <a:pt x="65390" y="41030"/>
                </a:cubicBezTo>
                <a:lnTo>
                  <a:pt x="65390" y="1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59" name="Google Shape;59;p15"/>
          <p:cNvSpPr/>
          <p:nvPr/>
        </p:nvSpPr>
        <p:spPr>
          <a:xfrm>
            <a:off x="14780177" y="1476923"/>
            <a:ext cx="1260341" cy="1260292"/>
          </a:xfrm>
          <a:custGeom>
            <a:avLst/>
            <a:gdLst/>
            <a:ahLst/>
            <a:cxnLst/>
            <a:rect l="l" t="t" r="r" b="b"/>
            <a:pathLst>
              <a:path w="24981" h="24980" extrusionOk="0">
                <a:moveTo>
                  <a:pt x="12491" y="0"/>
                </a:moveTo>
                <a:cubicBezTo>
                  <a:pt x="5597" y="0"/>
                  <a:pt x="1" y="5596"/>
                  <a:pt x="1" y="12490"/>
                </a:cubicBezTo>
                <a:cubicBezTo>
                  <a:pt x="1" y="19396"/>
                  <a:pt x="5597" y="24980"/>
                  <a:pt x="12491" y="24980"/>
                </a:cubicBezTo>
                <a:cubicBezTo>
                  <a:pt x="19384" y="24980"/>
                  <a:pt x="24980" y="19396"/>
                  <a:pt x="24980" y="12490"/>
                </a:cubicBezTo>
                <a:cubicBezTo>
                  <a:pt x="24980" y="5596"/>
                  <a:pt x="19384" y="0"/>
                  <a:pt x="124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60" name="Google Shape;60;p15"/>
          <p:cNvSpPr/>
          <p:nvPr/>
        </p:nvSpPr>
        <p:spPr>
          <a:xfrm>
            <a:off x="14933950" y="1630696"/>
            <a:ext cx="952786" cy="952735"/>
          </a:xfrm>
          <a:custGeom>
            <a:avLst/>
            <a:gdLst/>
            <a:ahLst/>
            <a:cxnLst/>
            <a:rect l="l" t="t" r="r" b="b"/>
            <a:pathLst>
              <a:path w="18885" h="18884" extrusionOk="0">
                <a:moveTo>
                  <a:pt x="9443" y="0"/>
                </a:moveTo>
                <a:cubicBezTo>
                  <a:pt x="4228" y="0"/>
                  <a:pt x="1" y="4227"/>
                  <a:pt x="1" y="9442"/>
                </a:cubicBezTo>
                <a:cubicBezTo>
                  <a:pt x="1" y="14657"/>
                  <a:pt x="4228" y="18884"/>
                  <a:pt x="9443" y="18884"/>
                </a:cubicBezTo>
                <a:cubicBezTo>
                  <a:pt x="14657" y="18884"/>
                  <a:pt x="18884" y="14657"/>
                  <a:pt x="18884" y="9442"/>
                </a:cubicBezTo>
                <a:cubicBezTo>
                  <a:pt x="18884" y="4227"/>
                  <a:pt x="14657" y="0"/>
                  <a:pt x="9443" y="0"/>
                </a:cubicBez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" sz="3600" dirty="0">
                <a:solidFill>
                  <a:srgbClr val="FFFFFF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Fira Sans Extra Condensed Medium"/>
              </a:rPr>
              <a:t>2</a:t>
            </a:r>
            <a:endParaRPr sz="44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14780177" y="7549786"/>
            <a:ext cx="1260341" cy="1260292"/>
          </a:xfrm>
          <a:custGeom>
            <a:avLst/>
            <a:gdLst/>
            <a:ahLst/>
            <a:cxnLst/>
            <a:rect l="l" t="t" r="r" b="b"/>
            <a:pathLst>
              <a:path w="24981" h="24980" extrusionOk="0">
                <a:moveTo>
                  <a:pt x="12491" y="0"/>
                </a:moveTo>
                <a:cubicBezTo>
                  <a:pt x="5597" y="0"/>
                  <a:pt x="1" y="5584"/>
                  <a:pt x="1" y="12490"/>
                </a:cubicBezTo>
                <a:cubicBezTo>
                  <a:pt x="1" y="19384"/>
                  <a:pt x="5597" y="24980"/>
                  <a:pt x="12491" y="24980"/>
                </a:cubicBezTo>
                <a:cubicBezTo>
                  <a:pt x="19384" y="24980"/>
                  <a:pt x="24980" y="19384"/>
                  <a:pt x="24980" y="12490"/>
                </a:cubicBezTo>
                <a:cubicBezTo>
                  <a:pt x="24980" y="5584"/>
                  <a:pt x="19384" y="0"/>
                  <a:pt x="124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69" name="Google Shape;69;p15"/>
          <p:cNvSpPr/>
          <p:nvPr/>
        </p:nvSpPr>
        <p:spPr>
          <a:xfrm>
            <a:off x="14933950" y="7703559"/>
            <a:ext cx="952786" cy="952735"/>
          </a:xfrm>
          <a:custGeom>
            <a:avLst/>
            <a:gdLst/>
            <a:ahLst/>
            <a:cxnLst/>
            <a:rect l="l" t="t" r="r" b="b"/>
            <a:pathLst>
              <a:path w="18885" h="18884" extrusionOk="0">
                <a:moveTo>
                  <a:pt x="9443" y="0"/>
                </a:moveTo>
                <a:cubicBezTo>
                  <a:pt x="4228" y="0"/>
                  <a:pt x="1" y="4227"/>
                  <a:pt x="1" y="9442"/>
                </a:cubicBezTo>
                <a:cubicBezTo>
                  <a:pt x="1" y="14657"/>
                  <a:pt x="4228" y="18884"/>
                  <a:pt x="9443" y="18884"/>
                </a:cubicBezTo>
                <a:cubicBezTo>
                  <a:pt x="14657" y="18884"/>
                  <a:pt x="18884" y="14657"/>
                  <a:pt x="18884" y="9442"/>
                </a:cubicBezTo>
                <a:cubicBezTo>
                  <a:pt x="18884" y="4227"/>
                  <a:pt x="14657" y="0"/>
                  <a:pt x="9443" y="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" sz="3600" dirty="0">
                <a:solidFill>
                  <a:srgbClr val="FFFFFF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Fira Sans Extra Condensed Medium"/>
              </a:rPr>
              <a:t>4</a:t>
            </a:r>
            <a:endParaRPr sz="44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11341915" y="1476923"/>
            <a:ext cx="1260292" cy="1260292"/>
          </a:xfrm>
          <a:custGeom>
            <a:avLst/>
            <a:gdLst/>
            <a:ahLst/>
            <a:cxnLst/>
            <a:rect l="l" t="t" r="r" b="b"/>
            <a:pathLst>
              <a:path w="24980" h="24980" extrusionOk="0">
                <a:moveTo>
                  <a:pt x="12490" y="0"/>
                </a:moveTo>
                <a:cubicBezTo>
                  <a:pt x="5585" y="0"/>
                  <a:pt x="1" y="5596"/>
                  <a:pt x="1" y="12490"/>
                </a:cubicBezTo>
                <a:cubicBezTo>
                  <a:pt x="1" y="19396"/>
                  <a:pt x="5585" y="24980"/>
                  <a:pt x="12490" y="24980"/>
                </a:cubicBezTo>
                <a:cubicBezTo>
                  <a:pt x="19384" y="24980"/>
                  <a:pt x="24980" y="19396"/>
                  <a:pt x="24980" y="12490"/>
                </a:cubicBezTo>
                <a:cubicBezTo>
                  <a:pt x="24980" y="5596"/>
                  <a:pt x="19384" y="0"/>
                  <a:pt x="124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86" name="Google Shape;86;p15"/>
          <p:cNvSpPr/>
          <p:nvPr/>
        </p:nvSpPr>
        <p:spPr>
          <a:xfrm>
            <a:off x="11495688" y="1630696"/>
            <a:ext cx="952735" cy="952735"/>
          </a:xfrm>
          <a:custGeom>
            <a:avLst/>
            <a:gdLst/>
            <a:ahLst/>
            <a:cxnLst/>
            <a:rect l="l" t="t" r="r" b="b"/>
            <a:pathLst>
              <a:path w="18884" h="18884" extrusionOk="0">
                <a:moveTo>
                  <a:pt x="9442" y="0"/>
                </a:moveTo>
                <a:cubicBezTo>
                  <a:pt x="4227" y="0"/>
                  <a:pt x="1" y="4227"/>
                  <a:pt x="1" y="9442"/>
                </a:cubicBezTo>
                <a:cubicBezTo>
                  <a:pt x="1" y="14657"/>
                  <a:pt x="4227" y="18884"/>
                  <a:pt x="9442" y="18884"/>
                </a:cubicBezTo>
                <a:cubicBezTo>
                  <a:pt x="14657" y="18884"/>
                  <a:pt x="18884" y="14657"/>
                  <a:pt x="18884" y="9442"/>
                </a:cubicBezTo>
                <a:cubicBezTo>
                  <a:pt x="18884" y="4227"/>
                  <a:pt x="14657" y="0"/>
                  <a:pt x="9442" y="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" sz="3600" dirty="0">
                <a:solidFill>
                  <a:srgbClr val="FFFFFF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Fira Sans Extra Condensed Medium"/>
              </a:rPr>
              <a:t>1</a:t>
            </a:r>
            <a:endParaRPr sz="3600" dirty="0">
              <a:solidFill>
                <a:srgbClr val="FFFFFF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11341915" y="7549786"/>
            <a:ext cx="1260292" cy="1260292"/>
          </a:xfrm>
          <a:custGeom>
            <a:avLst/>
            <a:gdLst/>
            <a:ahLst/>
            <a:cxnLst/>
            <a:rect l="l" t="t" r="r" b="b"/>
            <a:pathLst>
              <a:path w="24980" h="24980" extrusionOk="0">
                <a:moveTo>
                  <a:pt x="12490" y="0"/>
                </a:moveTo>
                <a:cubicBezTo>
                  <a:pt x="5585" y="0"/>
                  <a:pt x="1" y="5584"/>
                  <a:pt x="1" y="12490"/>
                </a:cubicBezTo>
                <a:cubicBezTo>
                  <a:pt x="1" y="19384"/>
                  <a:pt x="5585" y="24980"/>
                  <a:pt x="12490" y="24980"/>
                </a:cubicBezTo>
                <a:cubicBezTo>
                  <a:pt x="19384" y="24980"/>
                  <a:pt x="24980" y="19384"/>
                  <a:pt x="24980" y="12490"/>
                </a:cubicBezTo>
                <a:cubicBezTo>
                  <a:pt x="24980" y="5584"/>
                  <a:pt x="19384" y="0"/>
                  <a:pt x="124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92" name="Google Shape;92;p15"/>
          <p:cNvSpPr/>
          <p:nvPr/>
        </p:nvSpPr>
        <p:spPr>
          <a:xfrm>
            <a:off x="11495688" y="7703559"/>
            <a:ext cx="952735" cy="952735"/>
          </a:xfrm>
          <a:custGeom>
            <a:avLst/>
            <a:gdLst/>
            <a:ahLst/>
            <a:cxnLst/>
            <a:rect l="l" t="t" r="r" b="b"/>
            <a:pathLst>
              <a:path w="18884" h="18884" extrusionOk="0">
                <a:moveTo>
                  <a:pt x="9442" y="0"/>
                </a:moveTo>
                <a:cubicBezTo>
                  <a:pt x="4227" y="0"/>
                  <a:pt x="1" y="4227"/>
                  <a:pt x="1" y="9442"/>
                </a:cubicBezTo>
                <a:cubicBezTo>
                  <a:pt x="1" y="14657"/>
                  <a:pt x="4227" y="18884"/>
                  <a:pt x="9442" y="18884"/>
                </a:cubicBezTo>
                <a:cubicBezTo>
                  <a:pt x="14657" y="18884"/>
                  <a:pt x="18884" y="14657"/>
                  <a:pt x="18884" y="9442"/>
                </a:cubicBezTo>
                <a:cubicBezTo>
                  <a:pt x="18884" y="4227"/>
                  <a:pt x="14657" y="0"/>
                  <a:pt x="9442" y="0"/>
                </a:cubicBez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r>
              <a:rPr lang="en" sz="3600" dirty="0">
                <a:solidFill>
                  <a:srgbClr val="FFFFFF"/>
                </a:solidFill>
                <a:latin typeface="Poppins SemiBold" panose="00000700000000000000" pitchFamily="2" charset="0"/>
                <a:cs typeface="Poppins SemiBold" panose="00000700000000000000" pitchFamily="2" charset="0"/>
                <a:sym typeface="Fira Sans Extra Condensed Medium"/>
              </a:rPr>
              <a:t>3</a:t>
            </a:r>
            <a:endParaRPr sz="44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12173344" y="3625576"/>
            <a:ext cx="3035818" cy="3035818"/>
          </a:xfrm>
          <a:prstGeom prst="ellipse">
            <a:avLst/>
          </a:prstGeom>
          <a:solidFill>
            <a:srgbClr val="FFFFFF">
              <a:alpha val="25140"/>
            </a:srgbClr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96" name="Google Shape;96;p15"/>
          <p:cNvSpPr/>
          <p:nvPr/>
        </p:nvSpPr>
        <p:spPr>
          <a:xfrm>
            <a:off x="12404237" y="3856551"/>
            <a:ext cx="2573337" cy="2573885"/>
          </a:xfrm>
          <a:custGeom>
            <a:avLst/>
            <a:gdLst/>
            <a:ahLst/>
            <a:cxnLst/>
            <a:rect l="l" t="t" r="r" b="b"/>
            <a:pathLst>
              <a:path w="56448" h="56460" extrusionOk="0">
                <a:moveTo>
                  <a:pt x="56448" y="28230"/>
                </a:moveTo>
                <a:cubicBezTo>
                  <a:pt x="56448" y="43815"/>
                  <a:pt x="43815" y="56460"/>
                  <a:pt x="28230" y="56460"/>
                </a:cubicBezTo>
                <a:cubicBezTo>
                  <a:pt x="12645" y="56460"/>
                  <a:pt x="0" y="43815"/>
                  <a:pt x="0" y="28230"/>
                </a:cubicBezTo>
                <a:cubicBezTo>
                  <a:pt x="0" y="12645"/>
                  <a:pt x="12645" y="0"/>
                  <a:pt x="28230" y="0"/>
                </a:cubicBezTo>
                <a:cubicBezTo>
                  <a:pt x="43815" y="0"/>
                  <a:pt x="56448" y="12645"/>
                  <a:pt x="56448" y="28230"/>
                </a:cubicBezTo>
                <a:close/>
              </a:path>
            </a:pathLst>
          </a:custGeom>
          <a:solidFill>
            <a:srgbClr val="F7F7F8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>
              <a:buClr>
                <a:schemeClr val="dk1"/>
              </a:buClr>
              <a:buSzPts val="1100"/>
            </a:pPr>
            <a:endParaRPr sz="5600">
              <a:solidFill>
                <a:schemeClr val="accent3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249961E-DCF5-477F-9893-9FEAE3D998B6}"/>
              </a:ext>
            </a:extLst>
          </p:cNvPr>
          <p:cNvGrpSpPr/>
          <p:nvPr/>
        </p:nvGrpSpPr>
        <p:grpSpPr>
          <a:xfrm>
            <a:off x="11326406" y="3136163"/>
            <a:ext cx="4729678" cy="4014714"/>
            <a:chOff x="10651733" y="3260762"/>
            <a:chExt cx="4404659" cy="3738827"/>
          </a:xfrm>
          <a:solidFill>
            <a:schemeClr val="bg1"/>
          </a:solidFill>
        </p:grpSpPr>
        <p:grpSp>
          <p:nvGrpSpPr>
            <p:cNvPr id="123" name="Graphic 36" descr="Bar graph with upward trend">
              <a:extLst>
                <a:ext uri="{FF2B5EF4-FFF2-40B4-BE49-F238E27FC236}">
                  <a16:creationId xmlns:a16="http://schemas.microsoft.com/office/drawing/2014/main" id="{15AD2D51-9A58-49E7-9D08-3C9B91156F52}"/>
                </a:ext>
              </a:extLst>
            </p:cNvPr>
            <p:cNvGrpSpPr/>
            <p:nvPr/>
          </p:nvGrpSpPr>
          <p:grpSpPr>
            <a:xfrm>
              <a:off x="10651733" y="3260762"/>
              <a:ext cx="877022" cy="877022"/>
              <a:chOff x="5638800" y="2971800"/>
              <a:chExt cx="914400" cy="914400"/>
            </a:xfrm>
            <a:grpFill/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78531838-D917-453E-B3CA-61F0DB9C492A}"/>
                  </a:ext>
                </a:extLst>
              </p:cNvPr>
              <p:cNvSpPr/>
              <p:nvPr/>
            </p:nvSpPr>
            <p:spPr>
              <a:xfrm>
                <a:off x="5772150" y="3095625"/>
                <a:ext cx="657225" cy="666750"/>
              </a:xfrm>
              <a:custGeom>
                <a:avLst/>
                <a:gdLst>
                  <a:gd name="connsiteX0" fmla="*/ 57150 w 657225"/>
                  <a:gd name="connsiteY0" fmla="*/ 0 h 666750"/>
                  <a:gd name="connsiteX1" fmla="*/ 0 w 657225"/>
                  <a:gd name="connsiteY1" fmla="*/ 0 h 666750"/>
                  <a:gd name="connsiteX2" fmla="*/ 0 w 657225"/>
                  <a:gd name="connsiteY2" fmla="*/ 666750 h 666750"/>
                  <a:gd name="connsiteX3" fmla="*/ 657225 w 657225"/>
                  <a:gd name="connsiteY3" fmla="*/ 666750 h 666750"/>
                  <a:gd name="connsiteX4" fmla="*/ 657225 w 657225"/>
                  <a:gd name="connsiteY4" fmla="*/ 609600 h 666750"/>
                  <a:gd name="connsiteX5" fmla="*/ 57150 w 657225"/>
                  <a:gd name="connsiteY5" fmla="*/ 609600 h 666750"/>
                  <a:gd name="connsiteX6" fmla="*/ 57150 w 657225"/>
                  <a:gd name="connsiteY6" fmla="*/ 0 h 666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57225" h="666750">
                    <a:moveTo>
                      <a:pt x="57150" y="0"/>
                    </a:moveTo>
                    <a:lnTo>
                      <a:pt x="0" y="0"/>
                    </a:lnTo>
                    <a:lnTo>
                      <a:pt x="0" y="666750"/>
                    </a:lnTo>
                    <a:lnTo>
                      <a:pt x="657225" y="666750"/>
                    </a:lnTo>
                    <a:lnTo>
                      <a:pt x="657225" y="609600"/>
                    </a:lnTo>
                    <a:lnTo>
                      <a:pt x="57150" y="609600"/>
                    </a:lnTo>
                    <a:lnTo>
                      <a:pt x="5715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26536B73-C643-4B29-A046-40957FA2F1A4}"/>
                  </a:ext>
                </a:extLst>
              </p:cNvPr>
              <p:cNvSpPr/>
              <p:nvPr/>
            </p:nvSpPr>
            <p:spPr>
              <a:xfrm rot="-10800000">
                <a:off x="6286500" y="3095625"/>
                <a:ext cx="142875" cy="552450"/>
              </a:xfrm>
              <a:custGeom>
                <a:avLst/>
                <a:gdLst>
                  <a:gd name="connsiteX0" fmla="*/ 0 w 142875"/>
                  <a:gd name="connsiteY0" fmla="*/ 0 h 552450"/>
                  <a:gd name="connsiteX1" fmla="*/ 142875 w 142875"/>
                  <a:gd name="connsiteY1" fmla="*/ 0 h 552450"/>
                  <a:gd name="connsiteX2" fmla="*/ 142875 w 142875"/>
                  <a:gd name="connsiteY2" fmla="*/ 552450 h 552450"/>
                  <a:gd name="connsiteX3" fmla="*/ 0 w 142875"/>
                  <a:gd name="connsiteY3" fmla="*/ 552450 h 552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875" h="552450">
                    <a:moveTo>
                      <a:pt x="0" y="0"/>
                    </a:moveTo>
                    <a:lnTo>
                      <a:pt x="142875" y="0"/>
                    </a:lnTo>
                    <a:lnTo>
                      <a:pt x="142875" y="552450"/>
                    </a:lnTo>
                    <a:lnTo>
                      <a:pt x="0" y="55245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635DDB28-6D15-420F-89C9-2C3015E5ADFC}"/>
                  </a:ext>
                </a:extLst>
              </p:cNvPr>
              <p:cNvSpPr/>
              <p:nvPr/>
            </p:nvSpPr>
            <p:spPr>
              <a:xfrm rot="-10800000">
                <a:off x="6086475" y="3286125"/>
                <a:ext cx="142875" cy="361950"/>
              </a:xfrm>
              <a:custGeom>
                <a:avLst/>
                <a:gdLst>
                  <a:gd name="connsiteX0" fmla="*/ 0 w 142875"/>
                  <a:gd name="connsiteY0" fmla="*/ 0 h 361950"/>
                  <a:gd name="connsiteX1" fmla="*/ 142875 w 142875"/>
                  <a:gd name="connsiteY1" fmla="*/ 0 h 361950"/>
                  <a:gd name="connsiteX2" fmla="*/ 142875 w 142875"/>
                  <a:gd name="connsiteY2" fmla="*/ 361950 h 361950"/>
                  <a:gd name="connsiteX3" fmla="*/ 0 w 142875"/>
                  <a:gd name="connsiteY3" fmla="*/ 361950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875" h="361950">
                    <a:moveTo>
                      <a:pt x="0" y="0"/>
                    </a:moveTo>
                    <a:lnTo>
                      <a:pt x="142875" y="0"/>
                    </a:lnTo>
                    <a:lnTo>
                      <a:pt x="142875" y="361950"/>
                    </a:lnTo>
                    <a:lnTo>
                      <a:pt x="0" y="36195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BE0A49D7-8BC3-42E4-A6EA-630C73A17436}"/>
                  </a:ext>
                </a:extLst>
              </p:cNvPr>
              <p:cNvSpPr/>
              <p:nvPr/>
            </p:nvSpPr>
            <p:spPr>
              <a:xfrm rot="-10800000">
                <a:off x="5886450" y="3457575"/>
                <a:ext cx="142875" cy="190500"/>
              </a:xfrm>
              <a:custGeom>
                <a:avLst/>
                <a:gdLst>
                  <a:gd name="connsiteX0" fmla="*/ 0 w 142875"/>
                  <a:gd name="connsiteY0" fmla="*/ 0 h 190500"/>
                  <a:gd name="connsiteX1" fmla="*/ 142875 w 142875"/>
                  <a:gd name="connsiteY1" fmla="*/ 0 h 190500"/>
                  <a:gd name="connsiteX2" fmla="*/ 142875 w 142875"/>
                  <a:gd name="connsiteY2" fmla="*/ 190500 h 190500"/>
                  <a:gd name="connsiteX3" fmla="*/ 0 w 142875"/>
                  <a:gd name="connsiteY3" fmla="*/ 190500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2875" h="190500">
                    <a:moveTo>
                      <a:pt x="0" y="0"/>
                    </a:moveTo>
                    <a:lnTo>
                      <a:pt x="142875" y="0"/>
                    </a:lnTo>
                    <a:lnTo>
                      <a:pt x="142875" y="190500"/>
                    </a:lnTo>
                    <a:lnTo>
                      <a:pt x="0" y="19050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71F50AB0-23DB-4261-B994-4EB9A74CC745}"/>
                  </a:ext>
                </a:extLst>
              </p:cNvPr>
              <p:cNvSpPr/>
              <p:nvPr/>
            </p:nvSpPr>
            <p:spPr>
              <a:xfrm>
                <a:off x="5882544" y="3095625"/>
                <a:ext cx="308705" cy="308705"/>
              </a:xfrm>
              <a:custGeom>
                <a:avLst/>
                <a:gdLst>
                  <a:gd name="connsiteX0" fmla="*/ 308705 w 308705"/>
                  <a:gd name="connsiteY0" fmla="*/ 130874 h 308705"/>
                  <a:gd name="connsiteX1" fmla="*/ 308705 w 308705"/>
                  <a:gd name="connsiteY1" fmla="*/ 0 h 308705"/>
                  <a:gd name="connsiteX2" fmla="*/ 177832 w 308705"/>
                  <a:gd name="connsiteY2" fmla="*/ 0 h 308705"/>
                  <a:gd name="connsiteX3" fmla="*/ 229838 w 308705"/>
                  <a:gd name="connsiteY3" fmla="*/ 52006 h 308705"/>
                  <a:gd name="connsiteX4" fmla="*/ 0 w 308705"/>
                  <a:gd name="connsiteY4" fmla="*/ 281845 h 308705"/>
                  <a:gd name="connsiteX5" fmla="*/ 26860 w 308705"/>
                  <a:gd name="connsiteY5" fmla="*/ 308705 h 308705"/>
                  <a:gd name="connsiteX6" fmla="*/ 256699 w 308705"/>
                  <a:gd name="connsiteY6" fmla="*/ 78962 h 308705"/>
                  <a:gd name="connsiteX7" fmla="*/ 308705 w 308705"/>
                  <a:gd name="connsiteY7" fmla="*/ 130874 h 308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08705" h="308705">
                    <a:moveTo>
                      <a:pt x="308705" y="130874"/>
                    </a:moveTo>
                    <a:lnTo>
                      <a:pt x="308705" y="0"/>
                    </a:lnTo>
                    <a:lnTo>
                      <a:pt x="177832" y="0"/>
                    </a:lnTo>
                    <a:lnTo>
                      <a:pt x="229838" y="52006"/>
                    </a:lnTo>
                    <a:lnTo>
                      <a:pt x="0" y="281845"/>
                    </a:lnTo>
                    <a:lnTo>
                      <a:pt x="26860" y="308705"/>
                    </a:lnTo>
                    <a:lnTo>
                      <a:pt x="256699" y="78962"/>
                    </a:lnTo>
                    <a:lnTo>
                      <a:pt x="308705" y="13087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</p:grpSp>
        <p:grpSp>
          <p:nvGrpSpPr>
            <p:cNvPr id="129" name="Graphic 38" descr="Ribbon">
              <a:extLst>
                <a:ext uri="{FF2B5EF4-FFF2-40B4-BE49-F238E27FC236}">
                  <a16:creationId xmlns:a16="http://schemas.microsoft.com/office/drawing/2014/main" id="{032160CB-1E50-4EDB-8A01-D1E7A8A81362}"/>
                </a:ext>
              </a:extLst>
            </p:cNvPr>
            <p:cNvGrpSpPr/>
            <p:nvPr/>
          </p:nvGrpSpPr>
          <p:grpSpPr>
            <a:xfrm>
              <a:off x="14181484" y="3261819"/>
              <a:ext cx="874908" cy="874908"/>
              <a:chOff x="5788800" y="3121800"/>
              <a:chExt cx="914400" cy="914400"/>
            </a:xfrm>
            <a:grpFill/>
          </p:grpSpPr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96B6CB30-359C-45DF-9105-F7CE4B0F042F}"/>
                  </a:ext>
                </a:extLst>
              </p:cNvPr>
              <p:cNvSpPr/>
              <p:nvPr/>
            </p:nvSpPr>
            <p:spPr>
              <a:xfrm>
                <a:off x="5965965" y="3695205"/>
                <a:ext cx="263842" cy="293369"/>
              </a:xfrm>
              <a:custGeom>
                <a:avLst/>
                <a:gdLst>
                  <a:gd name="connsiteX0" fmla="*/ 205740 w 263842"/>
                  <a:gd name="connsiteY0" fmla="*/ 48578 h 293369"/>
                  <a:gd name="connsiteX1" fmla="*/ 167640 w 263842"/>
                  <a:gd name="connsiteY1" fmla="*/ 40957 h 293369"/>
                  <a:gd name="connsiteX2" fmla="*/ 118110 w 263842"/>
                  <a:gd name="connsiteY2" fmla="*/ 952 h 293369"/>
                  <a:gd name="connsiteX3" fmla="*/ 114300 w 263842"/>
                  <a:gd name="connsiteY3" fmla="*/ 0 h 293369"/>
                  <a:gd name="connsiteX4" fmla="*/ 0 w 263842"/>
                  <a:gd name="connsiteY4" fmla="*/ 224790 h 293369"/>
                  <a:gd name="connsiteX5" fmla="*/ 96203 w 263842"/>
                  <a:gd name="connsiteY5" fmla="*/ 202883 h 293369"/>
                  <a:gd name="connsiteX6" fmla="*/ 144780 w 263842"/>
                  <a:gd name="connsiteY6" fmla="*/ 293370 h 293369"/>
                  <a:gd name="connsiteX7" fmla="*/ 263843 w 263842"/>
                  <a:gd name="connsiteY7" fmla="*/ 60960 h 293369"/>
                  <a:gd name="connsiteX8" fmla="*/ 225742 w 263842"/>
                  <a:gd name="connsiteY8" fmla="*/ 46672 h 293369"/>
                  <a:gd name="connsiteX9" fmla="*/ 205740 w 263842"/>
                  <a:gd name="connsiteY9" fmla="*/ 48578 h 293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3842" h="293369">
                    <a:moveTo>
                      <a:pt x="205740" y="48578"/>
                    </a:moveTo>
                    <a:cubicBezTo>
                      <a:pt x="192405" y="48578"/>
                      <a:pt x="180023" y="45720"/>
                      <a:pt x="167640" y="40957"/>
                    </a:cubicBezTo>
                    <a:cubicBezTo>
                      <a:pt x="147637" y="33338"/>
                      <a:pt x="130492" y="19050"/>
                      <a:pt x="118110" y="952"/>
                    </a:cubicBezTo>
                    <a:cubicBezTo>
                      <a:pt x="117157" y="952"/>
                      <a:pt x="115253" y="0"/>
                      <a:pt x="114300" y="0"/>
                    </a:cubicBezTo>
                    <a:lnTo>
                      <a:pt x="0" y="224790"/>
                    </a:lnTo>
                    <a:lnTo>
                      <a:pt x="96203" y="202883"/>
                    </a:lnTo>
                    <a:lnTo>
                      <a:pt x="144780" y="293370"/>
                    </a:lnTo>
                    <a:lnTo>
                      <a:pt x="263843" y="60960"/>
                    </a:lnTo>
                    <a:cubicBezTo>
                      <a:pt x="250508" y="59055"/>
                      <a:pt x="237173" y="53340"/>
                      <a:pt x="225742" y="46672"/>
                    </a:cubicBezTo>
                    <a:cubicBezTo>
                      <a:pt x="219075" y="47625"/>
                      <a:pt x="212408" y="48578"/>
                      <a:pt x="205740" y="485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2A79C677-DA8A-4D61-96BA-C790AFE5D1D5}"/>
                  </a:ext>
                </a:extLst>
              </p:cNvPr>
              <p:cNvSpPr/>
              <p:nvPr/>
            </p:nvSpPr>
            <p:spPr>
              <a:xfrm>
                <a:off x="6259335" y="3700919"/>
                <a:ext cx="272414" cy="281940"/>
              </a:xfrm>
              <a:custGeom>
                <a:avLst/>
                <a:gdLst>
                  <a:gd name="connsiteX0" fmla="*/ 111442 w 272414"/>
                  <a:gd name="connsiteY0" fmla="*/ 30480 h 281940"/>
                  <a:gd name="connsiteX1" fmla="*/ 69532 w 272414"/>
                  <a:gd name="connsiteY1" fmla="*/ 39053 h 281940"/>
                  <a:gd name="connsiteX2" fmla="*/ 47625 w 272414"/>
                  <a:gd name="connsiteY2" fmla="*/ 37147 h 281940"/>
                  <a:gd name="connsiteX3" fmla="*/ 0 w 272414"/>
                  <a:gd name="connsiteY3" fmla="*/ 55245 h 281940"/>
                  <a:gd name="connsiteX4" fmla="*/ 125730 w 272414"/>
                  <a:gd name="connsiteY4" fmla="*/ 281940 h 281940"/>
                  <a:gd name="connsiteX5" fmla="*/ 175260 w 272414"/>
                  <a:gd name="connsiteY5" fmla="*/ 200978 h 281940"/>
                  <a:gd name="connsiteX6" fmla="*/ 272415 w 272414"/>
                  <a:gd name="connsiteY6" fmla="*/ 217170 h 281940"/>
                  <a:gd name="connsiteX7" fmla="*/ 151448 w 272414"/>
                  <a:gd name="connsiteY7" fmla="*/ 0 h 281940"/>
                  <a:gd name="connsiteX8" fmla="*/ 111442 w 272414"/>
                  <a:gd name="connsiteY8" fmla="*/ 30480 h 281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72414" h="281940">
                    <a:moveTo>
                      <a:pt x="111442" y="30480"/>
                    </a:moveTo>
                    <a:cubicBezTo>
                      <a:pt x="98107" y="36195"/>
                      <a:pt x="83820" y="39053"/>
                      <a:pt x="69532" y="39053"/>
                    </a:cubicBezTo>
                    <a:cubicBezTo>
                      <a:pt x="61913" y="39053"/>
                      <a:pt x="55245" y="38100"/>
                      <a:pt x="47625" y="37147"/>
                    </a:cubicBezTo>
                    <a:cubicBezTo>
                      <a:pt x="33338" y="46672"/>
                      <a:pt x="17145" y="53340"/>
                      <a:pt x="0" y="55245"/>
                    </a:cubicBezTo>
                    <a:lnTo>
                      <a:pt x="125730" y="281940"/>
                    </a:lnTo>
                    <a:lnTo>
                      <a:pt x="175260" y="200978"/>
                    </a:lnTo>
                    <a:lnTo>
                      <a:pt x="272415" y="217170"/>
                    </a:lnTo>
                    <a:lnTo>
                      <a:pt x="151448" y="0"/>
                    </a:lnTo>
                    <a:cubicBezTo>
                      <a:pt x="140970" y="13335"/>
                      <a:pt x="127635" y="23813"/>
                      <a:pt x="111442" y="304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A89BB1D6-E774-48B9-9D07-BC4406F9FEE9}"/>
                  </a:ext>
                </a:extLst>
              </p:cNvPr>
              <p:cNvSpPr/>
              <p:nvPr/>
            </p:nvSpPr>
            <p:spPr>
              <a:xfrm>
                <a:off x="5969775" y="3171329"/>
                <a:ext cx="554354" cy="554355"/>
              </a:xfrm>
              <a:custGeom>
                <a:avLst/>
                <a:gdLst>
                  <a:gd name="connsiteX0" fmla="*/ 273368 w 554354"/>
                  <a:gd name="connsiteY0" fmla="*/ 441960 h 554355"/>
                  <a:gd name="connsiteX1" fmla="*/ 108585 w 554354"/>
                  <a:gd name="connsiteY1" fmla="*/ 277178 h 554355"/>
                  <a:gd name="connsiteX2" fmla="*/ 273368 w 554354"/>
                  <a:gd name="connsiteY2" fmla="*/ 112395 h 554355"/>
                  <a:gd name="connsiteX3" fmla="*/ 438150 w 554354"/>
                  <a:gd name="connsiteY3" fmla="*/ 277178 h 554355"/>
                  <a:gd name="connsiteX4" fmla="*/ 273368 w 554354"/>
                  <a:gd name="connsiteY4" fmla="*/ 441960 h 554355"/>
                  <a:gd name="connsiteX5" fmla="*/ 554355 w 554354"/>
                  <a:gd name="connsiteY5" fmla="*/ 277178 h 554355"/>
                  <a:gd name="connsiteX6" fmla="*/ 531495 w 554354"/>
                  <a:gd name="connsiteY6" fmla="*/ 223838 h 554355"/>
                  <a:gd name="connsiteX7" fmla="*/ 531495 w 554354"/>
                  <a:gd name="connsiteY7" fmla="*/ 165735 h 554355"/>
                  <a:gd name="connsiteX8" fmla="*/ 494348 w 554354"/>
                  <a:gd name="connsiteY8" fmla="*/ 128588 h 554355"/>
                  <a:gd name="connsiteX9" fmla="*/ 473392 w 554354"/>
                  <a:gd name="connsiteY9" fmla="*/ 80963 h 554355"/>
                  <a:gd name="connsiteX10" fmla="*/ 419100 w 554354"/>
                  <a:gd name="connsiteY10" fmla="*/ 60008 h 554355"/>
                  <a:gd name="connsiteX11" fmla="*/ 378143 w 554354"/>
                  <a:gd name="connsiteY11" fmla="*/ 19050 h 554355"/>
                  <a:gd name="connsiteX12" fmla="*/ 325755 w 554354"/>
                  <a:gd name="connsiteY12" fmla="*/ 19050 h 554355"/>
                  <a:gd name="connsiteX13" fmla="*/ 277178 w 554354"/>
                  <a:gd name="connsiteY13" fmla="*/ 0 h 554355"/>
                  <a:gd name="connsiteX14" fmla="*/ 223838 w 554354"/>
                  <a:gd name="connsiteY14" fmla="*/ 22860 h 554355"/>
                  <a:gd name="connsiteX15" fmla="*/ 165735 w 554354"/>
                  <a:gd name="connsiteY15" fmla="*/ 22860 h 554355"/>
                  <a:gd name="connsiteX16" fmla="*/ 128588 w 554354"/>
                  <a:gd name="connsiteY16" fmla="*/ 60008 h 554355"/>
                  <a:gd name="connsiteX17" fmla="*/ 80963 w 554354"/>
                  <a:gd name="connsiteY17" fmla="*/ 80963 h 554355"/>
                  <a:gd name="connsiteX18" fmla="*/ 60007 w 554354"/>
                  <a:gd name="connsiteY18" fmla="*/ 135255 h 554355"/>
                  <a:gd name="connsiteX19" fmla="*/ 19050 w 554354"/>
                  <a:gd name="connsiteY19" fmla="*/ 176213 h 554355"/>
                  <a:gd name="connsiteX20" fmla="*/ 19050 w 554354"/>
                  <a:gd name="connsiteY20" fmla="*/ 228600 h 554355"/>
                  <a:gd name="connsiteX21" fmla="*/ 0 w 554354"/>
                  <a:gd name="connsiteY21" fmla="*/ 277178 h 554355"/>
                  <a:gd name="connsiteX22" fmla="*/ 22860 w 554354"/>
                  <a:gd name="connsiteY22" fmla="*/ 330518 h 554355"/>
                  <a:gd name="connsiteX23" fmla="*/ 22860 w 554354"/>
                  <a:gd name="connsiteY23" fmla="*/ 388620 h 554355"/>
                  <a:gd name="connsiteX24" fmla="*/ 60007 w 554354"/>
                  <a:gd name="connsiteY24" fmla="*/ 425768 h 554355"/>
                  <a:gd name="connsiteX25" fmla="*/ 80963 w 554354"/>
                  <a:gd name="connsiteY25" fmla="*/ 473393 h 554355"/>
                  <a:gd name="connsiteX26" fmla="*/ 135255 w 554354"/>
                  <a:gd name="connsiteY26" fmla="*/ 494348 h 554355"/>
                  <a:gd name="connsiteX27" fmla="*/ 176213 w 554354"/>
                  <a:gd name="connsiteY27" fmla="*/ 535305 h 554355"/>
                  <a:gd name="connsiteX28" fmla="*/ 228600 w 554354"/>
                  <a:gd name="connsiteY28" fmla="*/ 535305 h 554355"/>
                  <a:gd name="connsiteX29" fmla="*/ 277178 w 554354"/>
                  <a:gd name="connsiteY29" fmla="*/ 554355 h 554355"/>
                  <a:gd name="connsiteX30" fmla="*/ 330518 w 554354"/>
                  <a:gd name="connsiteY30" fmla="*/ 531495 h 554355"/>
                  <a:gd name="connsiteX31" fmla="*/ 388620 w 554354"/>
                  <a:gd name="connsiteY31" fmla="*/ 531495 h 554355"/>
                  <a:gd name="connsiteX32" fmla="*/ 425768 w 554354"/>
                  <a:gd name="connsiteY32" fmla="*/ 494348 h 554355"/>
                  <a:gd name="connsiteX33" fmla="*/ 473392 w 554354"/>
                  <a:gd name="connsiteY33" fmla="*/ 473393 h 554355"/>
                  <a:gd name="connsiteX34" fmla="*/ 494348 w 554354"/>
                  <a:gd name="connsiteY34" fmla="*/ 419100 h 554355"/>
                  <a:gd name="connsiteX35" fmla="*/ 535305 w 554354"/>
                  <a:gd name="connsiteY35" fmla="*/ 378143 h 554355"/>
                  <a:gd name="connsiteX36" fmla="*/ 535305 w 554354"/>
                  <a:gd name="connsiteY36" fmla="*/ 325755 h 554355"/>
                  <a:gd name="connsiteX37" fmla="*/ 554355 w 554354"/>
                  <a:gd name="connsiteY37" fmla="*/ 277178 h 5543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554354" h="554355">
                    <a:moveTo>
                      <a:pt x="273368" y="441960"/>
                    </a:moveTo>
                    <a:cubicBezTo>
                      <a:pt x="182880" y="441960"/>
                      <a:pt x="108585" y="368618"/>
                      <a:pt x="108585" y="277178"/>
                    </a:cubicBezTo>
                    <a:cubicBezTo>
                      <a:pt x="108585" y="185738"/>
                      <a:pt x="182880" y="112395"/>
                      <a:pt x="273368" y="112395"/>
                    </a:cubicBezTo>
                    <a:cubicBezTo>
                      <a:pt x="363855" y="112395"/>
                      <a:pt x="438150" y="185738"/>
                      <a:pt x="438150" y="277178"/>
                    </a:cubicBezTo>
                    <a:cubicBezTo>
                      <a:pt x="438150" y="368618"/>
                      <a:pt x="363855" y="441960"/>
                      <a:pt x="273368" y="441960"/>
                    </a:cubicBezTo>
                    <a:close/>
                    <a:moveTo>
                      <a:pt x="554355" y="277178"/>
                    </a:moveTo>
                    <a:cubicBezTo>
                      <a:pt x="554355" y="256222"/>
                      <a:pt x="545783" y="237173"/>
                      <a:pt x="531495" y="223838"/>
                    </a:cubicBezTo>
                    <a:cubicBezTo>
                      <a:pt x="539115" y="205740"/>
                      <a:pt x="540068" y="184785"/>
                      <a:pt x="531495" y="165735"/>
                    </a:cubicBezTo>
                    <a:cubicBezTo>
                      <a:pt x="523875" y="148590"/>
                      <a:pt x="510540" y="135255"/>
                      <a:pt x="494348" y="128588"/>
                    </a:cubicBezTo>
                    <a:cubicBezTo>
                      <a:pt x="493395" y="111443"/>
                      <a:pt x="486728" y="94298"/>
                      <a:pt x="473392" y="80963"/>
                    </a:cubicBezTo>
                    <a:cubicBezTo>
                      <a:pt x="458153" y="65723"/>
                      <a:pt x="439103" y="59055"/>
                      <a:pt x="419100" y="60008"/>
                    </a:cubicBezTo>
                    <a:cubicBezTo>
                      <a:pt x="412433" y="41910"/>
                      <a:pt x="398145" y="26670"/>
                      <a:pt x="378143" y="19050"/>
                    </a:cubicBezTo>
                    <a:cubicBezTo>
                      <a:pt x="360998" y="12383"/>
                      <a:pt x="341948" y="12383"/>
                      <a:pt x="325755" y="19050"/>
                    </a:cubicBezTo>
                    <a:cubicBezTo>
                      <a:pt x="312420" y="7620"/>
                      <a:pt x="296228" y="0"/>
                      <a:pt x="277178" y="0"/>
                    </a:cubicBezTo>
                    <a:cubicBezTo>
                      <a:pt x="256223" y="0"/>
                      <a:pt x="237173" y="8573"/>
                      <a:pt x="223838" y="22860"/>
                    </a:cubicBezTo>
                    <a:cubicBezTo>
                      <a:pt x="205740" y="15240"/>
                      <a:pt x="184785" y="14288"/>
                      <a:pt x="165735" y="22860"/>
                    </a:cubicBezTo>
                    <a:cubicBezTo>
                      <a:pt x="148590" y="30480"/>
                      <a:pt x="135255" y="43815"/>
                      <a:pt x="128588" y="60008"/>
                    </a:cubicBezTo>
                    <a:cubicBezTo>
                      <a:pt x="111443" y="60960"/>
                      <a:pt x="94298" y="67628"/>
                      <a:pt x="80963" y="80963"/>
                    </a:cubicBezTo>
                    <a:cubicBezTo>
                      <a:pt x="65723" y="96203"/>
                      <a:pt x="59055" y="115252"/>
                      <a:pt x="60007" y="135255"/>
                    </a:cubicBezTo>
                    <a:cubicBezTo>
                      <a:pt x="41910" y="141923"/>
                      <a:pt x="26670" y="156210"/>
                      <a:pt x="19050" y="176213"/>
                    </a:cubicBezTo>
                    <a:cubicBezTo>
                      <a:pt x="12382" y="193358"/>
                      <a:pt x="12382" y="212408"/>
                      <a:pt x="19050" y="228600"/>
                    </a:cubicBezTo>
                    <a:cubicBezTo>
                      <a:pt x="7620" y="241935"/>
                      <a:pt x="0" y="258128"/>
                      <a:pt x="0" y="277178"/>
                    </a:cubicBezTo>
                    <a:cubicBezTo>
                      <a:pt x="0" y="298133"/>
                      <a:pt x="8572" y="317183"/>
                      <a:pt x="22860" y="330518"/>
                    </a:cubicBezTo>
                    <a:cubicBezTo>
                      <a:pt x="15240" y="348615"/>
                      <a:pt x="14288" y="369570"/>
                      <a:pt x="22860" y="388620"/>
                    </a:cubicBezTo>
                    <a:cubicBezTo>
                      <a:pt x="30480" y="405765"/>
                      <a:pt x="43815" y="419100"/>
                      <a:pt x="60007" y="425768"/>
                    </a:cubicBezTo>
                    <a:cubicBezTo>
                      <a:pt x="60960" y="442913"/>
                      <a:pt x="67628" y="460058"/>
                      <a:pt x="80963" y="473393"/>
                    </a:cubicBezTo>
                    <a:cubicBezTo>
                      <a:pt x="96203" y="488633"/>
                      <a:pt x="115253" y="495300"/>
                      <a:pt x="135255" y="494348"/>
                    </a:cubicBezTo>
                    <a:cubicBezTo>
                      <a:pt x="141923" y="512445"/>
                      <a:pt x="156210" y="527685"/>
                      <a:pt x="176213" y="535305"/>
                    </a:cubicBezTo>
                    <a:cubicBezTo>
                      <a:pt x="193358" y="541973"/>
                      <a:pt x="212408" y="541973"/>
                      <a:pt x="228600" y="535305"/>
                    </a:cubicBezTo>
                    <a:cubicBezTo>
                      <a:pt x="241935" y="546735"/>
                      <a:pt x="258127" y="554355"/>
                      <a:pt x="277178" y="554355"/>
                    </a:cubicBezTo>
                    <a:cubicBezTo>
                      <a:pt x="298133" y="554355"/>
                      <a:pt x="317183" y="545783"/>
                      <a:pt x="330518" y="531495"/>
                    </a:cubicBezTo>
                    <a:cubicBezTo>
                      <a:pt x="348615" y="539115"/>
                      <a:pt x="369570" y="540068"/>
                      <a:pt x="388620" y="531495"/>
                    </a:cubicBezTo>
                    <a:cubicBezTo>
                      <a:pt x="405765" y="523875"/>
                      <a:pt x="419100" y="510540"/>
                      <a:pt x="425768" y="494348"/>
                    </a:cubicBezTo>
                    <a:cubicBezTo>
                      <a:pt x="442913" y="493395"/>
                      <a:pt x="460058" y="486728"/>
                      <a:pt x="473392" y="473393"/>
                    </a:cubicBezTo>
                    <a:cubicBezTo>
                      <a:pt x="488633" y="458153"/>
                      <a:pt x="495300" y="439103"/>
                      <a:pt x="494348" y="419100"/>
                    </a:cubicBezTo>
                    <a:cubicBezTo>
                      <a:pt x="512445" y="412433"/>
                      <a:pt x="527685" y="398145"/>
                      <a:pt x="535305" y="378143"/>
                    </a:cubicBezTo>
                    <a:cubicBezTo>
                      <a:pt x="541973" y="360998"/>
                      <a:pt x="541973" y="341948"/>
                      <a:pt x="535305" y="325755"/>
                    </a:cubicBezTo>
                    <a:cubicBezTo>
                      <a:pt x="546735" y="313373"/>
                      <a:pt x="554355" y="296228"/>
                      <a:pt x="554355" y="27717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</p:grpSp>
        <p:grpSp>
          <p:nvGrpSpPr>
            <p:cNvPr id="133" name="Picture Placeholder 99" descr="Fingerprint">
              <a:extLst>
                <a:ext uri="{FF2B5EF4-FFF2-40B4-BE49-F238E27FC236}">
                  <a16:creationId xmlns:a16="http://schemas.microsoft.com/office/drawing/2014/main" id="{D4C2F6FE-453F-43D7-BD66-F5EC832B22C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652989" y="6124155"/>
              <a:ext cx="874510" cy="875434"/>
              <a:chOff x="3994701" y="4959714"/>
              <a:chExt cx="1508480" cy="1510080"/>
            </a:xfrm>
            <a:grpFill/>
          </p:grpSpPr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1AD10008-F090-451E-B240-E62A983A3E14}"/>
                  </a:ext>
                </a:extLst>
              </p:cNvPr>
              <p:cNvSpPr/>
              <p:nvPr/>
            </p:nvSpPr>
            <p:spPr>
              <a:xfrm>
                <a:off x="4764599" y="5730413"/>
                <a:ext cx="282454" cy="492734"/>
              </a:xfrm>
              <a:custGeom>
                <a:avLst/>
                <a:gdLst>
                  <a:gd name="connsiteX0" fmla="*/ 251468 w 282454"/>
                  <a:gd name="connsiteY0" fmla="*/ 492735 h 492734"/>
                  <a:gd name="connsiteX1" fmla="*/ 229470 w 282454"/>
                  <a:gd name="connsiteY1" fmla="*/ 483769 h 492734"/>
                  <a:gd name="connsiteX2" fmla="*/ 67151 w 282454"/>
                  <a:gd name="connsiteY2" fmla="*/ 283211 h 492734"/>
                  <a:gd name="connsiteX3" fmla="*/ 55 w 282454"/>
                  <a:gd name="connsiteY3" fmla="*/ 29486 h 492734"/>
                  <a:gd name="connsiteX4" fmla="*/ 33392 w 282454"/>
                  <a:gd name="connsiteY4" fmla="*/ 63 h 492734"/>
                  <a:gd name="connsiteX5" fmla="*/ 33524 w 282454"/>
                  <a:gd name="connsiteY5" fmla="*/ 71 h 492734"/>
                  <a:gd name="connsiteX6" fmla="*/ 62916 w 282454"/>
                  <a:gd name="connsiteY6" fmla="*/ 33444 h 492734"/>
                  <a:gd name="connsiteX7" fmla="*/ 62908 w 282454"/>
                  <a:gd name="connsiteY7" fmla="*/ 33576 h 492734"/>
                  <a:gd name="connsiteX8" fmla="*/ 121519 w 282454"/>
                  <a:gd name="connsiteY8" fmla="*/ 251751 h 492734"/>
                  <a:gd name="connsiteX9" fmla="*/ 272996 w 282454"/>
                  <a:gd name="connsiteY9" fmla="*/ 438781 h 492734"/>
                  <a:gd name="connsiteX10" fmla="*/ 273500 w 282454"/>
                  <a:gd name="connsiteY10" fmla="*/ 483269 h 492734"/>
                  <a:gd name="connsiteX11" fmla="*/ 251468 w 282454"/>
                  <a:gd name="connsiteY11" fmla="*/ 492735 h 492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82454" h="492734">
                    <a:moveTo>
                      <a:pt x="251468" y="492735"/>
                    </a:moveTo>
                    <a:cubicBezTo>
                      <a:pt x="243245" y="492743"/>
                      <a:pt x="235348" y="489523"/>
                      <a:pt x="229470" y="483769"/>
                    </a:cubicBezTo>
                    <a:cubicBezTo>
                      <a:pt x="166948" y="424206"/>
                      <a:pt x="112390" y="356793"/>
                      <a:pt x="67151" y="283211"/>
                    </a:cubicBezTo>
                    <a:cubicBezTo>
                      <a:pt x="21929" y="206411"/>
                      <a:pt x="-1285" y="118625"/>
                      <a:pt x="55" y="29486"/>
                    </a:cubicBezTo>
                    <a:cubicBezTo>
                      <a:pt x="1144" y="12145"/>
                      <a:pt x="16070" y="-1028"/>
                      <a:pt x="33392" y="63"/>
                    </a:cubicBezTo>
                    <a:cubicBezTo>
                      <a:pt x="33436" y="65"/>
                      <a:pt x="33480" y="68"/>
                      <a:pt x="33524" y="71"/>
                    </a:cubicBezTo>
                    <a:cubicBezTo>
                      <a:pt x="50847" y="1161"/>
                      <a:pt x="64007" y="16103"/>
                      <a:pt x="62916" y="33444"/>
                    </a:cubicBezTo>
                    <a:cubicBezTo>
                      <a:pt x="62915" y="33488"/>
                      <a:pt x="62911" y="33532"/>
                      <a:pt x="62908" y="33576"/>
                    </a:cubicBezTo>
                    <a:cubicBezTo>
                      <a:pt x="62611" y="110238"/>
                      <a:pt x="82850" y="185578"/>
                      <a:pt x="121519" y="251751"/>
                    </a:cubicBezTo>
                    <a:cubicBezTo>
                      <a:pt x="163741" y="320375"/>
                      <a:pt x="214655" y="383240"/>
                      <a:pt x="272996" y="438781"/>
                    </a:cubicBezTo>
                    <a:cubicBezTo>
                      <a:pt x="285407" y="450926"/>
                      <a:pt x="285634" y="470845"/>
                      <a:pt x="273500" y="483269"/>
                    </a:cubicBezTo>
                    <a:cubicBezTo>
                      <a:pt x="267694" y="489215"/>
                      <a:pt x="259773" y="492619"/>
                      <a:pt x="251468" y="492735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CB081BF9-E7AE-498A-AA3E-4E408777EF1E}"/>
                  </a:ext>
                </a:extLst>
              </p:cNvPr>
              <p:cNvSpPr/>
              <p:nvPr/>
            </p:nvSpPr>
            <p:spPr>
              <a:xfrm>
                <a:off x="4654467" y="5620033"/>
                <a:ext cx="456054" cy="678461"/>
              </a:xfrm>
              <a:custGeom>
                <a:avLst/>
                <a:gdLst>
                  <a:gd name="connsiteX0" fmla="*/ 280676 w 456054"/>
                  <a:gd name="connsiteY0" fmla="*/ 678461 h 678461"/>
                  <a:gd name="connsiteX1" fmla="*/ 258521 w 456054"/>
                  <a:gd name="connsiteY1" fmla="*/ 669338 h 678461"/>
                  <a:gd name="connsiteX2" fmla="*/ 82060 w 456054"/>
                  <a:gd name="connsiteY2" fmla="*/ 449118 h 678461"/>
                  <a:gd name="connsiteX3" fmla="*/ 193 w 456054"/>
                  <a:gd name="connsiteY3" fmla="*/ 132473 h 678461"/>
                  <a:gd name="connsiteX4" fmla="*/ 150415 w 456054"/>
                  <a:gd name="connsiteY4" fmla="*/ 298 h 678461"/>
                  <a:gd name="connsiteX5" fmla="*/ 151041 w 456054"/>
                  <a:gd name="connsiteY5" fmla="*/ 341 h 678461"/>
                  <a:gd name="connsiteX6" fmla="*/ 283033 w 456054"/>
                  <a:gd name="connsiteY6" fmla="*/ 150090 h 678461"/>
                  <a:gd name="connsiteX7" fmla="*/ 327031 w 456054"/>
                  <a:gd name="connsiteY7" fmla="*/ 307390 h 678461"/>
                  <a:gd name="connsiteX8" fmla="*/ 446924 w 456054"/>
                  <a:gd name="connsiteY8" fmla="*/ 457769 h 678461"/>
                  <a:gd name="connsiteX9" fmla="*/ 446766 w 456054"/>
                  <a:gd name="connsiteY9" fmla="*/ 502285 h 678461"/>
                  <a:gd name="connsiteX10" fmla="*/ 402298 w 456054"/>
                  <a:gd name="connsiteY10" fmla="*/ 502128 h 678461"/>
                  <a:gd name="connsiteX11" fmla="*/ 272663 w 456054"/>
                  <a:gd name="connsiteY11" fmla="*/ 338850 h 678461"/>
                  <a:gd name="connsiteX12" fmla="*/ 220180 w 456054"/>
                  <a:gd name="connsiteY12" fmla="*/ 147102 h 678461"/>
                  <a:gd name="connsiteX13" fmla="*/ 147072 w 456054"/>
                  <a:gd name="connsiteY13" fmla="*/ 63344 h 678461"/>
                  <a:gd name="connsiteX14" fmla="*/ 90074 w 456054"/>
                  <a:gd name="connsiteY14" fmla="*/ 82608 h 678461"/>
                  <a:gd name="connsiteX15" fmla="*/ 63047 w 456054"/>
                  <a:gd name="connsiteY15" fmla="*/ 136720 h 678461"/>
                  <a:gd name="connsiteX16" fmla="*/ 136271 w 456054"/>
                  <a:gd name="connsiteY16" fmla="*/ 417343 h 678461"/>
                  <a:gd name="connsiteX17" fmla="*/ 302675 w 456054"/>
                  <a:gd name="connsiteY17" fmla="*/ 624507 h 678461"/>
                  <a:gd name="connsiteX18" fmla="*/ 302700 w 456054"/>
                  <a:gd name="connsiteY18" fmla="*/ 668998 h 678461"/>
                  <a:gd name="connsiteX19" fmla="*/ 302675 w 456054"/>
                  <a:gd name="connsiteY19" fmla="*/ 669023 h 678461"/>
                  <a:gd name="connsiteX20" fmla="*/ 280676 w 456054"/>
                  <a:gd name="connsiteY20" fmla="*/ 678461 h 6784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56054" h="678461">
                    <a:moveTo>
                      <a:pt x="280676" y="678461"/>
                    </a:moveTo>
                    <a:cubicBezTo>
                      <a:pt x="272378" y="678467"/>
                      <a:pt x="264413" y="675188"/>
                      <a:pt x="258521" y="669338"/>
                    </a:cubicBezTo>
                    <a:cubicBezTo>
                      <a:pt x="190608" y="603720"/>
                      <a:pt x="131312" y="529720"/>
                      <a:pt x="82060" y="449118"/>
                    </a:cubicBezTo>
                    <a:cubicBezTo>
                      <a:pt x="25721" y="353312"/>
                      <a:pt x="-2641" y="243608"/>
                      <a:pt x="193" y="132473"/>
                    </a:cubicBezTo>
                    <a:cubicBezTo>
                      <a:pt x="5215" y="54447"/>
                      <a:pt x="72472" y="-4729"/>
                      <a:pt x="150415" y="298"/>
                    </a:cubicBezTo>
                    <a:cubicBezTo>
                      <a:pt x="150623" y="312"/>
                      <a:pt x="150833" y="326"/>
                      <a:pt x="151041" y="341"/>
                    </a:cubicBezTo>
                    <a:cubicBezTo>
                      <a:pt x="228706" y="5395"/>
                      <a:pt x="287694" y="72319"/>
                      <a:pt x="283033" y="150090"/>
                    </a:cubicBezTo>
                    <a:cubicBezTo>
                      <a:pt x="284130" y="205411"/>
                      <a:pt x="299272" y="259543"/>
                      <a:pt x="327031" y="307390"/>
                    </a:cubicBezTo>
                    <a:cubicBezTo>
                      <a:pt x="360772" y="362186"/>
                      <a:pt x="401031" y="412682"/>
                      <a:pt x="446924" y="457769"/>
                    </a:cubicBezTo>
                    <a:cubicBezTo>
                      <a:pt x="459160" y="470105"/>
                      <a:pt x="459089" y="490036"/>
                      <a:pt x="446766" y="502285"/>
                    </a:cubicBezTo>
                    <a:cubicBezTo>
                      <a:pt x="434444" y="514534"/>
                      <a:pt x="414534" y="514463"/>
                      <a:pt x="402298" y="502128"/>
                    </a:cubicBezTo>
                    <a:cubicBezTo>
                      <a:pt x="352420" y="453357"/>
                      <a:pt x="308866" y="398500"/>
                      <a:pt x="272663" y="338850"/>
                    </a:cubicBezTo>
                    <a:cubicBezTo>
                      <a:pt x="238587" y="280684"/>
                      <a:pt x="220480" y="214531"/>
                      <a:pt x="220180" y="147102"/>
                    </a:cubicBezTo>
                    <a:cubicBezTo>
                      <a:pt x="223097" y="103762"/>
                      <a:pt x="190364" y="66263"/>
                      <a:pt x="147072" y="63344"/>
                    </a:cubicBezTo>
                    <a:cubicBezTo>
                      <a:pt x="126271" y="61941"/>
                      <a:pt x="105767" y="68871"/>
                      <a:pt x="90074" y="82608"/>
                    </a:cubicBezTo>
                    <a:cubicBezTo>
                      <a:pt x="74217" y="96317"/>
                      <a:pt x="64488" y="115797"/>
                      <a:pt x="63047" y="136720"/>
                    </a:cubicBezTo>
                    <a:cubicBezTo>
                      <a:pt x="60803" y="235270"/>
                      <a:pt x="86169" y="332481"/>
                      <a:pt x="136271" y="417343"/>
                    </a:cubicBezTo>
                    <a:cubicBezTo>
                      <a:pt x="182782" y="493152"/>
                      <a:pt x="238695" y="562761"/>
                      <a:pt x="302675" y="624507"/>
                    </a:cubicBezTo>
                    <a:cubicBezTo>
                      <a:pt x="314955" y="636786"/>
                      <a:pt x="314966" y="656705"/>
                      <a:pt x="302700" y="668998"/>
                    </a:cubicBezTo>
                    <a:cubicBezTo>
                      <a:pt x="302691" y="669007"/>
                      <a:pt x="302683" y="669015"/>
                      <a:pt x="302675" y="669023"/>
                    </a:cubicBezTo>
                    <a:cubicBezTo>
                      <a:pt x="296872" y="674950"/>
                      <a:pt x="288965" y="678343"/>
                      <a:pt x="280676" y="678461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571848DB-6B69-464F-832A-B5E6AF89F977}"/>
                  </a:ext>
                </a:extLst>
              </p:cNvPr>
              <p:cNvSpPr/>
              <p:nvPr/>
            </p:nvSpPr>
            <p:spPr>
              <a:xfrm>
                <a:off x="4598432" y="6215125"/>
                <a:ext cx="256743" cy="148808"/>
              </a:xfrm>
              <a:custGeom>
                <a:avLst/>
                <a:gdLst>
                  <a:gd name="connsiteX0" fmla="*/ 31401 w 256743"/>
                  <a:gd name="connsiteY0" fmla="*/ 148806 h 148808"/>
                  <a:gd name="connsiteX1" fmla="*/ 20873 w 256743"/>
                  <a:gd name="connsiteY1" fmla="*/ 146918 h 148808"/>
                  <a:gd name="connsiteX2" fmla="*/ 1836 w 256743"/>
                  <a:gd name="connsiteY2" fmla="*/ 106716 h 148808"/>
                  <a:gd name="connsiteX3" fmla="*/ 1860 w 256743"/>
                  <a:gd name="connsiteY3" fmla="*/ 106649 h 148808"/>
                  <a:gd name="connsiteX4" fmla="*/ 128981 w 256743"/>
                  <a:gd name="connsiteY4" fmla="*/ 0 h 148808"/>
                  <a:gd name="connsiteX5" fmla="*/ 254687 w 256743"/>
                  <a:gd name="connsiteY5" fmla="*/ 103032 h 148808"/>
                  <a:gd name="connsiteX6" fmla="*/ 236468 w 256743"/>
                  <a:gd name="connsiteY6" fmla="*/ 143612 h 148808"/>
                  <a:gd name="connsiteX7" fmla="*/ 236460 w 256743"/>
                  <a:gd name="connsiteY7" fmla="*/ 143615 h 148808"/>
                  <a:gd name="connsiteX8" fmla="*/ 195923 w 256743"/>
                  <a:gd name="connsiteY8" fmla="*/ 125376 h 148808"/>
                  <a:gd name="connsiteX9" fmla="*/ 195920 w 256743"/>
                  <a:gd name="connsiteY9" fmla="*/ 125368 h 148808"/>
                  <a:gd name="connsiteX10" fmla="*/ 129138 w 256743"/>
                  <a:gd name="connsiteY10" fmla="*/ 62448 h 148808"/>
                  <a:gd name="connsiteX11" fmla="*/ 61099 w 256743"/>
                  <a:gd name="connsiteY11" fmla="*/ 128829 h 148808"/>
                  <a:gd name="connsiteX12" fmla="*/ 31401 w 256743"/>
                  <a:gd name="connsiteY12" fmla="*/ 148806 h 1488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6743" h="148808">
                    <a:moveTo>
                      <a:pt x="31401" y="148806"/>
                    </a:moveTo>
                    <a:cubicBezTo>
                      <a:pt x="27809" y="148784"/>
                      <a:pt x="24248" y="148145"/>
                      <a:pt x="20873" y="146918"/>
                    </a:cubicBezTo>
                    <a:cubicBezTo>
                      <a:pt x="4526" y="141079"/>
                      <a:pt x="-3996" y="123079"/>
                      <a:pt x="1836" y="106716"/>
                    </a:cubicBezTo>
                    <a:cubicBezTo>
                      <a:pt x="1844" y="106693"/>
                      <a:pt x="1852" y="106672"/>
                      <a:pt x="1860" y="106649"/>
                    </a:cubicBezTo>
                    <a:cubicBezTo>
                      <a:pt x="25587" y="40898"/>
                      <a:pt x="74298" y="0"/>
                      <a:pt x="128981" y="0"/>
                    </a:cubicBezTo>
                    <a:cubicBezTo>
                      <a:pt x="183663" y="0"/>
                      <a:pt x="230332" y="39482"/>
                      <a:pt x="254687" y="103032"/>
                    </a:cubicBezTo>
                    <a:cubicBezTo>
                      <a:pt x="260850" y="119274"/>
                      <a:pt x="252693" y="137443"/>
                      <a:pt x="236468" y="143612"/>
                    </a:cubicBezTo>
                    <a:cubicBezTo>
                      <a:pt x="236465" y="143613"/>
                      <a:pt x="236463" y="143613"/>
                      <a:pt x="236460" y="143615"/>
                    </a:cubicBezTo>
                    <a:cubicBezTo>
                      <a:pt x="220234" y="149784"/>
                      <a:pt x="202085" y="141619"/>
                      <a:pt x="195923" y="125376"/>
                    </a:cubicBezTo>
                    <a:cubicBezTo>
                      <a:pt x="195921" y="125373"/>
                      <a:pt x="195921" y="125371"/>
                      <a:pt x="195920" y="125368"/>
                    </a:cubicBezTo>
                    <a:cubicBezTo>
                      <a:pt x="181306" y="86830"/>
                      <a:pt x="155693" y="62448"/>
                      <a:pt x="129138" y="62448"/>
                    </a:cubicBezTo>
                    <a:cubicBezTo>
                      <a:pt x="102582" y="62448"/>
                      <a:pt x="75241" y="88560"/>
                      <a:pt x="61099" y="128829"/>
                    </a:cubicBezTo>
                    <a:cubicBezTo>
                      <a:pt x="56322" y="141031"/>
                      <a:pt x="44490" y="148988"/>
                      <a:pt x="31401" y="148806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93FD340B-FAC8-4684-A9D4-BAA5D1502ACB}"/>
                  </a:ext>
                </a:extLst>
              </p:cNvPr>
              <p:cNvSpPr/>
              <p:nvPr/>
            </p:nvSpPr>
            <p:spPr>
              <a:xfrm>
                <a:off x="4487991" y="5509655"/>
                <a:ext cx="676468" cy="794817"/>
              </a:xfrm>
              <a:custGeom>
                <a:avLst/>
                <a:gdLst>
                  <a:gd name="connsiteX0" fmla="*/ 31692 w 676468"/>
                  <a:gd name="connsiteY0" fmla="*/ 794817 h 794817"/>
                  <a:gd name="connsiteX1" fmla="*/ 9536 w 676468"/>
                  <a:gd name="connsiteY1" fmla="*/ 785064 h 794817"/>
                  <a:gd name="connsiteX2" fmla="*/ 8878 w 676468"/>
                  <a:gd name="connsiteY2" fmla="*/ 740578 h 794817"/>
                  <a:gd name="connsiteX3" fmla="*/ 9536 w 676468"/>
                  <a:gd name="connsiteY3" fmla="*/ 739919 h 794817"/>
                  <a:gd name="connsiteX4" fmla="*/ 86532 w 676468"/>
                  <a:gd name="connsiteY4" fmla="*/ 475969 h 794817"/>
                  <a:gd name="connsiteX5" fmla="*/ 56676 w 676468"/>
                  <a:gd name="connsiteY5" fmla="*/ 238132 h 794817"/>
                  <a:gd name="connsiteX6" fmla="*/ 56676 w 676468"/>
                  <a:gd name="connsiteY6" fmla="*/ 235458 h 794817"/>
                  <a:gd name="connsiteX7" fmla="*/ 323781 w 676468"/>
                  <a:gd name="connsiteY7" fmla="*/ 533 h 794817"/>
                  <a:gd name="connsiteX8" fmla="*/ 324903 w 676468"/>
                  <a:gd name="connsiteY8" fmla="*/ 609 h 794817"/>
                  <a:gd name="connsiteX9" fmla="*/ 559503 w 676468"/>
                  <a:gd name="connsiteY9" fmla="*/ 264243 h 794817"/>
                  <a:gd name="connsiteX10" fmla="*/ 526583 w 676468"/>
                  <a:gd name="connsiteY10" fmla="*/ 294209 h 794817"/>
                  <a:gd name="connsiteX11" fmla="*/ 496650 w 676468"/>
                  <a:gd name="connsiteY11" fmla="*/ 261255 h 794817"/>
                  <a:gd name="connsiteX12" fmla="*/ 318853 w 676468"/>
                  <a:gd name="connsiteY12" fmla="*/ 61720 h 794817"/>
                  <a:gd name="connsiteX13" fmla="*/ 119530 w 676468"/>
                  <a:gd name="connsiteY13" fmla="*/ 239705 h 794817"/>
                  <a:gd name="connsiteX14" fmla="*/ 119530 w 676468"/>
                  <a:gd name="connsiteY14" fmla="*/ 242536 h 794817"/>
                  <a:gd name="connsiteX15" fmla="*/ 146714 w 676468"/>
                  <a:gd name="connsiteY15" fmla="*/ 456779 h 794817"/>
                  <a:gd name="connsiteX16" fmla="*/ 53376 w 676468"/>
                  <a:gd name="connsiteY16" fmla="*/ 786322 h 794817"/>
                  <a:gd name="connsiteX17" fmla="*/ 31692 w 676468"/>
                  <a:gd name="connsiteY17" fmla="*/ 794817 h 794817"/>
                  <a:gd name="connsiteX18" fmla="*/ 644512 w 676468"/>
                  <a:gd name="connsiteY18" fmla="*/ 518755 h 794817"/>
                  <a:gd name="connsiteX19" fmla="*/ 622356 w 676468"/>
                  <a:gd name="connsiteY19" fmla="*/ 508688 h 794817"/>
                  <a:gd name="connsiteX20" fmla="*/ 534047 w 676468"/>
                  <a:gd name="connsiteY20" fmla="*/ 393859 h 794817"/>
                  <a:gd name="connsiteX21" fmla="*/ 543709 w 676468"/>
                  <a:gd name="connsiteY21" fmla="*/ 350431 h 794817"/>
                  <a:gd name="connsiteX22" fmla="*/ 587091 w 676468"/>
                  <a:gd name="connsiteY22" fmla="*/ 360104 h 794817"/>
                  <a:gd name="connsiteX23" fmla="*/ 588415 w 676468"/>
                  <a:gd name="connsiteY23" fmla="*/ 362399 h 794817"/>
                  <a:gd name="connsiteX24" fmla="*/ 668082 w 676468"/>
                  <a:gd name="connsiteY24" fmla="*/ 466217 h 794817"/>
                  <a:gd name="connsiteX25" fmla="*/ 666413 w 676468"/>
                  <a:gd name="connsiteY25" fmla="*/ 510676 h 794817"/>
                  <a:gd name="connsiteX26" fmla="*/ 666354 w 676468"/>
                  <a:gd name="connsiteY26" fmla="*/ 510733 h 794817"/>
                  <a:gd name="connsiteX27" fmla="*/ 644983 w 676468"/>
                  <a:gd name="connsiteY27" fmla="*/ 518755 h 79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676468" h="794817">
                    <a:moveTo>
                      <a:pt x="31692" y="794817"/>
                    </a:moveTo>
                    <a:cubicBezTo>
                      <a:pt x="23303" y="794658"/>
                      <a:pt x="15325" y="791145"/>
                      <a:pt x="9536" y="785064"/>
                    </a:cubicBezTo>
                    <a:cubicBezTo>
                      <a:pt x="-2917" y="772961"/>
                      <a:pt x="-3212" y="753044"/>
                      <a:pt x="8878" y="740578"/>
                    </a:cubicBezTo>
                    <a:cubicBezTo>
                      <a:pt x="9095" y="740355"/>
                      <a:pt x="9313" y="740134"/>
                      <a:pt x="9536" y="739919"/>
                    </a:cubicBezTo>
                    <a:cubicBezTo>
                      <a:pt x="56676" y="695403"/>
                      <a:pt x="128486" y="601967"/>
                      <a:pt x="86532" y="475969"/>
                    </a:cubicBezTo>
                    <a:cubicBezTo>
                      <a:pt x="61098" y="399416"/>
                      <a:pt x="50953" y="318603"/>
                      <a:pt x="56676" y="238132"/>
                    </a:cubicBezTo>
                    <a:lnTo>
                      <a:pt x="56676" y="235458"/>
                    </a:lnTo>
                    <a:cubicBezTo>
                      <a:pt x="65631" y="96747"/>
                      <a:pt x="185218" y="-8432"/>
                      <a:pt x="323781" y="533"/>
                    </a:cubicBezTo>
                    <a:cubicBezTo>
                      <a:pt x="324155" y="558"/>
                      <a:pt x="324529" y="583"/>
                      <a:pt x="324903" y="609"/>
                    </a:cubicBezTo>
                    <a:cubicBezTo>
                      <a:pt x="461650" y="10119"/>
                      <a:pt x="565807" y="127166"/>
                      <a:pt x="559503" y="264243"/>
                    </a:cubicBezTo>
                    <a:cubicBezTo>
                      <a:pt x="558678" y="281619"/>
                      <a:pt x="543940" y="295035"/>
                      <a:pt x="526583" y="294209"/>
                    </a:cubicBezTo>
                    <a:cubicBezTo>
                      <a:pt x="509226" y="293383"/>
                      <a:pt x="495825" y="278630"/>
                      <a:pt x="496650" y="261255"/>
                    </a:cubicBezTo>
                    <a:cubicBezTo>
                      <a:pt x="502594" y="157006"/>
                      <a:pt x="422992" y="67670"/>
                      <a:pt x="318853" y="61720"/>
                    </a:cubicBezTo>
                    <a:cubicBezTo>
                      <a:pt x="214715" y="55769"/>
                      <a:pt x="125474" y="135456"/>
                      <a:pt x="119530" y="239705"/>
                    </a:cubicBezTo>
                    <a:lnTo>
                      <a:pt x="119530" y="242536"/>
                    </a:lnTo>
                    <a:cubicBezTo>
                      <a:pt x="114473" y="315043"/>
                      <a:pt x="123709" y="387839"/>
                      <a:pt x="146714" y="456779"/>
                    </a:cubicBezTo>
                    <a:cubicBezTo>
                      <a:pt x="199667" y="615966"/>
                      <a:pt x="111044" y="731582"/>
                      <a:pt x="53376" y="786322"/>
                    </a:cubicBezTo>
                    <a:cubicBezTo>
                      <a:pt x="47501" y="791830"/>
                      <a:pt x="39740" y="794869"/>
                      <a:pt x="31692" y="794817"/>
                    </a:cubicBezTo>
                    <a:close/>
                    <a:moveTo>
                      <a:pt x="644512" y="518755"/>
                    </a:moveTo>
                    <a:cubicBezTo>
                      <a:pt x="636076" y="518513"/>
                      <a:pt x="628092" y="514885"/>
                      <a:pt x="622356" y="508688"/>
                    </a:cubicBezTo>
                    <a:cubicBezTo>
                      <a:pt x="588898" y="473688"/>
                      <a:pt x="559291" y="435191"/>
                      <a:pt x="534047" y="393859"/>
                    </a:cubicBezTo>
                    <a:cubicBezTo>
                      <a:pt x="524736" y="379195"/>
                      <a:pt x="529061" y="359753"/>
                      <a:pt x="543709" y="350431"/>
                    </a:cubicBezTo>
                    <a:cubicBezTo>
                      <a:pt x="558356" y="341110"/>
                      <a:pt x="577779" y="345440"/>
                      <a:pt x="587091" y="360104"/>
                    </a:cubicBezTo>
                    <a:cubicBezTo>
                      <a:pt x="587564" y="360849"/>
                      <a:pt x="588005" y="361615"/>
                      <a:pt x="588415" y="362399"/>
                    </a:cubicBezTo>
                    <a:cubicBezTo>
                      <a:pt x="611145" y="399786"/>
                      <a:pt x="637856" y="434595"/>
                      <a:pt x="668082" y="466217"/>
                    </a:cubicBezTo>
                    <a:cubicBezTo>
                      <a:pt x="679886" y="478955"/>
                      <a:pt x="679139" y="498860"/>
                      <a:pt x="666413" y="510676"/>
                    </a:cubicBezTo>
                    <a:cubicBezTo>
                      <a:pt x="666394" y="510695"/>
                      <a:pt x="666374" y="510714"/>
                      <a:pt x="666354" y="510733"/>
                    </a:cubicBezTo>
                    <a:cubicBezTo>
                      <a:pt x="660486" y="515993"/>
                      <a:pt x="652859" y="518856"/>
                      <a:pt x="644983" y="518755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C73F99D3-2B00-4B4E-8941-684888174C34}"/>
                  </a:ext>
                </a:extLst>
              </p:cNvPr>
              <p:cNvSpPr/>
              <p:nvPr/>
            </p:nvSpPr>
            <p:spPr>
              <a:xfrm>
                <a:off x="4375486" y="5400091"/>
                <a:ext cx="830904" cy="801349"/>
              </a:xfrm>
              <a:custGeom>
                <a:avLst/>
                <a:gdLst>
                  <a:gd name="connsiteX0" fmla="*/ 31532 w 830904"/>
                  <a:gd name="connsiteY0" fmla="*/ 801349 h 801349"/>
                  <a:gd name="connsiteX1" fmla="*/ 7962 w 830904"/>
                  <a:gd name="connsiteY1" fmla="*/ 790810 h 801349"/>
                  <a:gd name="connsiteX2" fmla="*/ 10522 w 830904"/>
                  <a:gd name="connsiteY2" fmla="*/ 746393 h 801349"/>
                  <a:gd name="connsiteX3" fmla="*/ 10633 w 830904"/>
                  <a:gd name="connsiteY3" fmla="*/ 746294 h 801349"/>
                  <a:gd name="connsiteX4" fmla="*/ 80715 w 830904"/>
                  <a:gd name="connsiteY4" fmla="*/ 570590 h 801349"/>
                  <a:gd name="connsiteX5" fmla="*/ 75372 w 830904"/>
                  <a:gd name="connsiteY5" fmla="*/ 536456 h 801349"/>
                  <a:gd name="connsiteX6" fmla="*/ 59659 w 830904"/>
                  <a:gd name="connsiteY6" fmla="*/ 339831 h 801349"/>
                  <a:gd name="connsiteX7" fmla="*/ 59659 w 830904"/>
                  <a:gd name="connsiteY7" fmla="*/ 337629 h 801349"/>
                  <a:gd name="connsiteX8" fmla="*/ 444408 w 830904"/>
                  <a:gd name="connsiteY8" fmla="*/ 822 h 801349"/>
                  <a:gd name="connsiteX9" fmla="*/ 444793 w 830904"/>
                  <a:gd name="connsiteY9" fmla="*/ 849 h 801349"/>
                  <a:gd name="connsiteX10" fmla="*/ 782001 w 830904"/>
                  <a:gd name="connsiteY10" fmla="*/ 337629 h 801349"/>
                  <a:gd name="connsiteX11" fmla="*/ 821284 w 830904"/>
                  <a:gd name="connsiteY11" fmla="*/ 419425 h 801349"/>
                  <a:gd name="connsiteX12" fmla="*/ 822227 w 830904"/>
                  <a:gd name="connsiteY12" fmla="*/ 463783 h 801349"/>
                  <a:gd name="connsiteX13" fmla="*/ 777798 w 830904"/>
                  <a:gd name="connsiteY13" fmla="*/ 464922 h 801349"/>
                  <a:gd name="connsiteX14" fmla="*/ 777758 w 830904"/>
                  <a:gd name="connsiteY14" fmla="*/ 464884 h 801349"/>
                  <a:gd name="connsiteX15" fmla="*/ 719148 w 830904"/>
                  <a:gd name="connsiteY15" fmla="*/ 339044 h 801349"/>
                  <a:gd name="connsiteX16" fmla="*/ 441336 w 830904"/>
                  <a:gd name="connsiteY16" fmla="*/ 64398 h 801349"/>
                  <a:gd name="connsiteX17" fmla="*/ 122101 w 830904"/>
                  <a:gd name="connsiteY17" fmla="*/ 341020 h 801349"/>
                  <a:gd name="connsiteX18" fmla="*/ 122041 w 830904"/>
                  <a:gd name="connsiteY18" fmla="*/ 341876 h 801349"/>
                  <a:gd name="connsiteX19" fmla="*/ 122041 w 830904"/>
                  <a:gd name="connsiteY19" fmla="*/ 344078 h 801349"/>
                  <a:gd name="connsiteX20" fmla="*/ 137754 w 830904"/>
                  <a:gd name="connsiteY20" fmla="*/ 526703 h 801349"/>
                  <a:gd name="connsiteX21" fmla="*/ 143097 w 830904"/>
                  <a:gd name="connsiteY21" fmla="*/ 561309 h 801349"/>
                  <a:gd name="connsiteX22" fmla="*/ 52588 w 830904"/>
                  <a:gd name="connsiteY22" fmla="*/ 793327 h 801349"/>
                  <a:gd name="connsiteX23" fmla="*/ 31532 w 830904"/>
                  <a:gd name="connsiteY23" fmla="*/ 801349 h 801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830904" h="801349">
                    <a:moveTo>
                      <a:pt x="31532" y="801349"/>
                    </a:moveTo>
                    <a:cubicBezTo>
                      <a:pt x="22530" y="801378"/>
                      <a:pt x="13949" y="797541"/>
                      <a:pt x="7962" y="790810"/>
                    </a:cubicBezTo>
                    <a:cubicBezTo>
                      <a:pt x="-3584" y="777838"/>
                      <a:pt x="-2437" y="757950"/>
                      <a:pt x="10522" y="746393"/>
                    </a:cubicBezTo>
                    <a:cubicBezTo>
                      <a:pt x="10559" y="746360"/>
                      <a:pt x="10596" y="746327"/>
                      <a:pt x="10633" y="746294"/>
                    </a:cubicBezTo>
                    <a:cubicBezTo>
                      <a:pt x="49445" y="711846"/>
                      <a:pt x="92971" y="653487"/>
                      <a:pt x="80715" y="570590"/>
                    </a:cubicBezTo>
                    <a:cubicBezTo>
                      <a:pt x="78986" y="559264"/>
                      <a:pt x="77101" y="547782"/>
                      <a:pt x="75372" y="536456"/>
                    </a:cubicBezTo>
                    <a:cubicBezTo>
                      <a:pt x="62638" y="471732"/>
                      <a:pt x="57365" y="405758"/>
                      <a:pt x="59659" y="339831"/>
                    </a:cubicBezTo>
                    <a:lnTo>
                      <a:pt x="59659" y="337629"/>
                    </a:lnTo>
                    <a:cubicBezTo>
                      <a:pt x="72996" y="138263"/>
                      <a:pt x="245255" y="-12529"/>
                      <a:pt x="444408" y="822"/>
                    </a:cubicBezTo>
                    <a:cubicBezTo>
                      <a:pt x="444537" y="832"/>
                      <a:pt x="444664" y="840"/>
                      <a:pt x="444793" y="849"/>
                    </a:cubicBezTo>
                    <a:cubicBezTo>
                      <a:pt x="628482" y="13119"/>
                      <a:pt x="779330" y="164284"/>
                      <a:pt x="782001" y="337629"/>
                    </a:cubicBezTo>
                    <a:cubicBezTo>
                      <a:pt x="783132" y="369183"/>
                      <a:pt x="797372" y="398833"/>
                      <a:pt x="821284" y="419425"/>
                    </a:cubicBezTo>
                    <a:cubicBezTo>
                      <a:pt x="833734" y="431435"/>
                      <a:pt x="834155" y="451254"/>
                      <a:pt x="822227" y="463783"/>
                    </a:cubicBezTo>
                    <a:cubicBezTo>
                      <a:pt x="810272" y="476380"/>
                      <a:pt x="790381" y="476890"/>
                      <a:pt x="777798" y="464922"/>
                    </a:cubicBezTo>
                    <a:cubicBezTo>
                      <a:pt x="777785" y="464910"/>
                      <a:pt x="777771" y="464897"/>
                      <a:pt x="777758" y="464884"/>
                    </a:cubicBezTo>
                    <a:cubicBezTo>
                      <a:pt x="741882" y="432704"/>
                      <a:pt x="720708" y="387241"/>
                      <a:pt x="719148" y="339044"/>
                    </a:cubicBezTo>
                    <a:cubicBezTo>
                      <a:pt x="717576" y="197474"/>
                      <a:pt x="593441" y="74623"/>
                      <a:pt x="441336" y="64398"/>
                    </a:cubicBezTo>
                    <a:cubicBezTo>
                      <a:pt x="276875" y="52538"/>
                      <a:pt x="133950" y="176385"/>
                      <a:pt x="122101" y="341020"/>
                    </a:cubicBezTo>
                    <a:cubicBezTo>
                      <a:pt x="122080" y="341305"/>
                      <a:pt x="122061" y="341591"/>
                      <a:pt x="122041" y="341876"/>
                    </a:cubicBezTo>
                    <a:lnTo>
                      <a:pt x="122041" y="344078"/>
                    </a:lnTo>
                    <a:cubicBezTo>
                      <a:pt x="120303" y="405354"/>
                      <a:pt x="125576" y="466627"/>
                      <a:pt x="137754" y="526703"/>
                    </a:cubicBezTo>
                    <a:cubicBezTo>
                      <a:pt x="139640" y="538186"/>
                      <a:pt x="141368" y="549669"/>
                      <a:pt x="143097" y="561309"/>
                    </a:cubicBezTo>
                    <a:cubicBezTo>
                      <a:pt x="160539" y="677869"/>
                      <a:pt x="93914" y="756676"/>
                      <a:pt x="52588" y="793327"/>
                    </a:cubicBezTo>
                    <a:cubicBezTo>
                      <a:pt x="46801" y="798515"/>
                      <a:pt x="39299" y="801373"/>
                      <a:pt x="31532" y="801349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9D1E2994-07B1-4D00-8CC5-D401C77A5DF4}"/>
                  </a:ext>
                </a:extLst>
              </p:cNvPr>
              <p:cNvSpPr/>
              <p:nvPr/>
            </p:nvSpPr>
            <p:spPr>
              <a:xfrm>
                <a:off x="4483959" y="5290024"/>
                <a:ext cx="702278" cy="242418"/>
              </a:xfrm>
              <a:custGeom>
                <a:avLst/>
                <a:gdLst>
                  <a:gd name="connsiteX0" fmla="*/ 671171 w 702278"/>
                  <a:gd name="connsiteY0" fmla="*/ 242419 h 242418"/>
                  <a:gd name="connsiteX1" fmla="*/ 645872 w 702278"/>
                  <a:gd name="connsiteY1" fmla="*/ 229678 h 242418"/>
                  <a:gd name="connsiteX2" fmla="*/ 339462 w 702278"/>
                  <a:gd name="connsiteY2" fmla="*/ 63883 h 242418"/>
                  <a:gd name="connsiteX3" fmla="*/ 53165 w 702278"/>
                  <a:gd name="connsiteY3" fmla="*/ 155432 h 242418"/>
                  <a:gd name="connsiteX4" fmla="*/ 8731 w 702278"/>
                  <a:gd name="connsiteY4" fmla="*/ 154474 h 242418"/>
                  <a:gd name="connsiteX5" fmla="*/ 9688 w 702278"/>
                  <a:gd name="connsiteY5" fmla="*/ 109993 h 242418"/>
                  <a:gd name="connsiteX6" fmla="*/ 13568 w 702278"/>
                  <a:gd name="connsiteY6" fmla="*/ 106826 h 242418"/>
                  <a:gd name="connsiteX7" fmla="*/ 343548 w 702278"/>
                  <a:gd name="connsiteY7" fmla="*/ 1121 h 242418"/>
                  <a:gd name="connsiteX8" fmla="*/ 696469 w 702278"/>
                  <a:gd name="connsiteY8" fmla="*/ 192240 h 242418"/>
                  <a:gd name="connsiteX9" fmla="*/ 689241 w 702278"/>
                  <a:gd name="connsiteY9" fmla="*/ 235970 h 242418"/>
                  <a:gd name="connsiteX10" fmla="*/ 671171 w 702278"/>
                  <a:gd name="connsiteY10" fmla="*/ 242419 h 242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02278" h="242418">
                    <a:moveTo>
                      <a:pt x="671171" y="242419"/>
                    </a:moveTo>
                    <a:cubicBezTo>
                      <a:pt x="661196" y="242432"/>
                      <a:pt x="651807" y="237703"/>
                      <a:pt x="645872" y="229678"/>
                    </a:cubicBezTo>
                    <a:cubicBezTo>
                      <a:pt x="573138" y="131903"/>
                      <a:pt x="461017" y="71236"/>
                      <a:pt x="339462" y="63883"/>
                    </a:cubicBezTo>
                    <a:cubicBezTo>
                      <a:pt x="235861" y="56747"/>
                      <a:pt x="133449" y="89495"/>
                      <a:pt x="53165" y="155432"/>
                    </a:cubicBezTo>
                    <a:cubicBezTo>
                      <a:pt x="40631" y="167451"/>
                      <a:pt x="20738" y="167022"/>
                      <a:pt x="8731" y="154474"/>
                    </a:cubicBezTo>
                    <a:cubicBezTo>
                      <a:pt x="-3274" y="141926"/>
                      <a:pt x="-2846" y="122012"/>
                      <a:pt x="9688" y="109993"/>
                    </a:cubicBezTo>
                    <a:cubicBezTo>
                      <a:pt x="10895" y="108837"/>
                      <a:pt x="12193" y="107776"/>
                      <a:pt x="13568" y="106826"/>
                    </a:cubicBezTo>
                    <a:cubicBezTo>
                      <a:pt x="106023" y="30668"/>
                      <a:pt x="224101" y="-7158"/>
                      <a:pt x="343548" y="1121"/>
                    </a:cubicBezTo>
                    <a:cubicBezTo>
                      <a:pt x="483552" y="9733"/>
                      <a:pt x="612656" y="79646"/>
                      <a:pt x="696469" y="192240"/>
                    </a:cubicBezTo>
                    <a:cubicBezTo>
                      <a:pt x="706468" y="206330"/>
                      <a:pt x="703240" y="225855"/>
                      <a:pt x="689241" y="235970"/>
                    </a:cubicBezTo>
                    <a:cubicBezTo>
                      <a:pt x="684037" y="239952"/>
                      <a:pt x="677719" y="242207"/>
                      <a:pt x="671171" y="242419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EFA350EB-BD2B-4D6C-8D94-2696746DB52D}"/>
                  </a:ext>
                </a:extLst>
              </p:cNvPr>
              <p:cNvSpPr/>
              <p:nvPr/>
            </p:nvSpPr>
            <p:spPr>
              <a:xfrm>
                <a:off x="4255771" y="5179936"/>
                <a:ext cx="790494" cy="404574"/>
              </a:xfrm>
              <a:custGeom>
                <a:avLst/>
                <a:gdLst>
                  <a:gd name="connsiteX0" fmla="*/ 31197 w 790494"/>
                  <a:gd name="connsiteY0" fmla="*/ 404574 h 404574"/>
                  <a:gd name="connsiteX1" fmla="*/ 19412 w 790494"/>
                  <a:gd name="connsiteY1" fmla="*/ 402214 h 404574"/>
                  <a:gd name="connsiteX2" fmla="*/ 2128 w 790494"/>
                  <a:gd name="connsiteY2" fmla="*/ 361788 h 404574"/>
                  <a:gd name="connsiteX3" fmla="*/ 579121 w 790494"/>
                  <a:gd name="connsiteY3" fmla="*/ 1256 h 404574"/>
                  <a:gd name="connsiteX4" fmla="*/ 770195 w 790494"/>
                  <a:gd name="connsiteY4" fmla="*/ 47188 h 404574"/>
                  <a:gd name="connsiteX5" fmla="*/ 788446 w 790494"/>
                  <a:gd name="connsiteY5" fmla="*/ 87754 h 404574"/>
                  <a:gd name="connsiteX6" fmla="*/ 747923 w 790494"/>
                  <a:gd name="connsiteY6" fmla="*/ 106026 h 404574"/>
                  <a:gd name="connsiteX7" fmla="*/ 745683 w 790494"/>
                  <a:gd name="connsiteY7" fmla="*/ 105074 h 404574"/>
                  <a:gd name="connsiteX8" fmla="*/ 575036 w 790494"/>
                  <a:gd name="connsiteY8" fmla="*/ 64648 h 404574"/>
                  <a:gd name="connsiteX9" fmla="*/ 60267 w 790494"/>
                  <a:gd name="connsiteY9" fmla="*/ 385540 h 404574"/>
                  <a:gd name="connsiteX10" fmla="*/ 31197 w 790494"/>
                  <a:gd name="connsiteY10" fmla="*/ 404574 h 4045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790494" h="404574">
                    <a:moveTo>
                      <a:pt x="31197" y="404574"/>
                    </a:moveTo>
                    <a:cubicBezTo>
                      <a:pt x="27154" y="404553"/>
                      <a:pt x="23152" y="403753"/>
                      <a:pt x="19412" y="402214"/>
                    </a:cubicBezTo>
                    <a:cubicBezTo>
                      <a:pt x="3638" y="395677"/>
                      <a:pt x="-4037" y="377726"/>
                      <a:pt x="2128" y="361788"/>
                    </a:cubicBezTo>
                    <a:cubicBezTo>
                      <a:pt x="97121" y="130006"/>
                      <a:pt x="329392" y="-15127"/>
                      <a:pt x="579121" y="1256"/>
                    </a:cubicBezTo>
                    <a:cubicBezTo>
                      <a:pt x="644924" y="5799"/>
                      <a:pt x="709506" y="21325"/>
                      <a:pt x="770195" y="47188"/>
                    </a:cubicBezTo>
                    <a:cubicBezTo>
                      <a:pt x="786426" y="53345"/>
                      <a:pt x="794597" y="71506"/>
                      <a:pt x="788446" y="87754"/>
                    </a:cubicBezTo>
                    <a:cubicBezTo>
                      <a:pt x="782298" y="104001"/>
                      <a:pt x="764154" y="112183"/>
                      <a:pt x="747923" y="106026"/>
                    </a:cubicBezTo>
                    <a:cubicBezTo>
                      <a:pt x="747164" y="105738"/>
                      <a:pt x="746416" y="105420"/>
                      <a:pt x="745683" y="105074"/>
                    </a:cubicBezTo>
                    <a:cubicBezTo>
                      <a:pt x="691437" y="82209"/>
                      <a:pt x="633766" y="68548"/>
                      <a:pt x="575036" y="64648"/>
                    </a:cubicBezTo>
                    <a:cubicBezTo>
                      <a:pt x="352339" y="49555"/>
                      <a:pt x="144981" y="178815"/>
                      <a:pt x="60267" y="385540"/>
                    </a:cubicBezTo>
                    <a:cubicBezTo>
                      <a:pt x="55278" y="397155"/>
                      <a:pt x="43828" y="404654"/>
                      <a:pt x="31197" y="404574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D3F7CA2B-93B4-42FB-BA21-1C85BF20BCDD}"/>
                  </a:ext>
                </a:extLst>
              </p:cNvPr>
              <p:cNvSpPr/>
              <p:nvPr/>
            </p:nvSpPr>
            <p:spPr>
              <a:xfrm>
                <a:off x="4420801" y="5069824"/>
                <a:ext cx="450854" cy="159364"/>
              </a:xfrm>
              <a:custGeom>
                <a:avLst/>
                <a:gdLst>
                  <a:gd name="connsiteX0" fmla="*/ 31628 w 450854"/>
                  <a:gd name="connsiteY0" fmla="*/ 159345 h 159364"/>
                  <a:gd name="connsiteX1" fmla="*/ 1 w 450854"/>
                  <a:gd name="connsiteY1" fmla="*/ 128088 h 159364"/>
                  <a:gd name="connsiteX2" fmla="*/ 15129 w 450854"/>
                  <a:gd name="connsiteY2" fmla="*/ 100987 h 159364"/>
                  <a:gd name="connsiteX3" fmla="*/ 369151 w 450854"/>
                  <a:gd name="connsiteY3" fmla="*/ 0 h 159364"/>
                  <a:gd name="connsiteX4" fmla="*/ 421476 w 450854"/>
                  <a:gd name="connsiteY4" fmla="*/ 1573 h 159364"/>
                  <a:gd name="connsiteX5" fmla="*/ 450782 w 450854"/>
                  <a:gd name="connsiteY5" fmla="*/ 35157 h 159364"/>
                  <a:gd name="connsiteX6" fmla="*/ 417234 w 450854"/>
                  <a:gd name="connsiteY6" fmla="*/ 64493 h 159364"/>
                  <a:gd name="connsiteX7" fmla="*/ 370094 w 450854"/>
                  <a:gd name="connsiteY7" fmla="*/ 63077 h 159364"/>
                  <a:gd name="connsiteX8" fmla="*/ 48442 w 450854"/>
                  <a:gd name="connsiteY8" fmla="*/ 154783 h 159364"/>
                  <a:gd name="connsiteX9" fmla="*/ 31628 w 450854"/>
                  <a:gd name="connsiteY9" fmla="*/ 159345 h 159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50854" h="159364">
                    <a:moveTo>
                      <a:pt x="31628" y="159345"/>
                    </a:moveTo>
                    <a:cubicBezTo>
                      <a:pt x="14273" y="159457"/>
                      <a:pt x="112" y="145462"/>
                      <a:pt x="1" y="128088"/>
                    </a:cubicBezTo>
                    <a:cubicBezTo>
                      <a:pt x="-70" y="117019"/>
                      <a:pt x="5675" y="106727"/>
                      <a:pt x="15129" y="100987"/>
                    </a:cubicBezTo>
                    <a:cubicBezTo>
                      <a:pt x="121792" y="35778"/>
                      <a:pt x="244175" y="868"/>
                      <a:pt x="369151" y="0"/>
                    </a:cubicBezTo>
                    <a:cubicBezTo>
                      <a:pt x="386278" y="0"/>
                      <a:pt x="404034" y="0"/>
                      <a:pt x="421476" y="1573"/>
                    </a:cubicBezTo>
                    <a:cubicBezTo>
                      <a:pt x="438833" y="2746"/>
                      <a:pt x="451954" y="17782"/>
                      <a:pt x="450782" y="35157"/>
                    </a:cubicBezTo>
                    <a:cubicBezTo>
                      <a:pt x="449609" y="52532"/>
                      <a:pt x="434591" y="65666"/>
                      <a:pt x="417234" y="64493"/>
                    </a:cubicBezTo>
                    <a:cubicBezTo>
                      <a:pt x="401520" y="63392"/>
                      <a:pt x="385807" y="62920"/>
                      <a:pt x="370094" y="63077"/>
                    </a:cubicBezTo>
                    <a:cubicBezTo>
                      <a:pt x="256546" y="63832"/>
                      <a:pt x="145347" y="95536"/>
                      <a:pt x="48442" y="154783"/>
                    </a:cubicBezTo>
                    <a:cubicBezTo>
                      <a:pt x="43426" y="157970"/>
                      <a:pt x="37565" y="159560"/>
                      <a:pt x="31628" y="159345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198EE316-EF2F-4016-9775-4DD0C3311C75}"/>
                  </a:ext>
                </a:extLst>
              </p:cNvPr>
              <p:cNvSpPr/>
              <p:nvPr/>
            </p:nvSpPr>
            <p:spPr>
              <a:xfrm>
                <a:off x="4274560" y="5462639"/>
                <a:ext cx="203096" cy="631680"/>
              </a:xfrm>
              <a:custGeom>
                <a:avLst/>
                <a:gdLst>
                  <a:gd name="connsiteX0" fmla="*/ 31422 w 203096"/>
                  <a:gd name="connsiteY0" fmla="*/ 631680 h 631680"/>
                  <a:gd name="connsiteX1" fmla="*/ 0 w 203096"/>
                  <a:gd name="connsiteY1" fmla="*/ 600215 h 631680"/>
                  <a:gd name="connsiteX2" fmla="*/ 13666 w 203096"/>
                  <a:gd name="connsiteY2" fmla="*/ 574265 h 631680"/>
                  <a:gd name="connsiteX3" fmla="*/ 63634 w 203096"/>
                  <a:gd name="connsiteY3" fmla="*/ 465571 h 631680"/>
                  <a:gd name="connsiteX4" fmla="*/ 59392 w 203096"/>
                  <a:gd name="connsiteY4" fmla="*/ 429234 h 631680"/>
                  <a:gd name="connsiteX5" fmla="*/ 51064 w 203096"/>
                  <a:gd name="connsiteY5" fmla="*/ 269575 h 631680"/>
                  <a:gd name="connsiteX6" fmla="*/ 51064 w 203096"/>
                  <a:gd name="connsiteY6" fmla="*/ 267845 h 631680"/>
                  <a:gd name="connsiteX7" fmla="*/ 145344 w 203096"/>
                  <a:gd name="connsiteY7" fmla="*/ 14277 h 631680"/>
                  <a:gd name="connsiteX8" fmla="*/ 188835 w 203096"/>
                  <a:gd name="connsiteY8" fmla="*/ 5114 h 631680"/>
                  <a:gd name="connsiteX9" fmla="*/ 197988 w 203096"/>
                  <a:gd name="connsiteY9" fmla="*/ 48652 h 631680"/>
                  <a:gd name="connsiteX10" fmla="*/ 195312 w 203096"/>
                  <a:gd name="connsiteY10" fmla="*/ 52186 h 631680"/>
                  <a:gd name="connsiteX11" fmla="*/ 113760 w 203096"/>
                  <a:gd name="connsiteY11" fmla="*/ 272406 h 631680"/>
                  <a:gd name="connsiteX12" fmla="*/ 113760 w 203096"/>
                  <a:gd name="connsiteY12" fmla="*/ 273979 h 631680"/>
                  <a:gd name="connsiteX13" fmla="*/ 121774 w 203096"/>
                  <a:gd name="connsiteY13" fmla="*/ 422156 h 631680"/>
                  <a:gd name="connsiteX14" fmla="*/ 126016 w 203096"/>
                  <a:gd name="connsiteY14" fmla="*/ 459279 h 631680"/>
                  <a:gd name="connsiteX15" fmla="*/ 49178 w 203096"/>
                  <a:gd name="connsiteY15" fmla="*/ 626331 h 631680"/>
                  <a:gd name="connsiteX16" fmla="*/ 31422 w 203096"/>
                  <a:gd name="connsiteY16" fmla="*/ 631680 h 6316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03096" h="631680">
                    <a:moveTo>
                      <a:pt x="31422" y="631680"/>
                    </a:moveTo>
                    <a:cubicBezTo>
                      <a:pt x="14065" y="631678"/>
                      <a:pt x="-3" y="617590"/>
                      <a:pt x="0" y="600215"/>
                    </a:cubicBezTo>
                    <a:cubicBezTo>
                      <a:pt x="2" y="589838"/>
                      <a:pt x="5113" y="580129"/>
                      <a:pt x="13666" y="574265"/>
                    </a:cubicBezTo>
                    <a:cubicBezTo>
                      <a:pt x="48235" y="550355"/>
                      <a:pt x="70391" y="530064"/>
                      <a:pt x="63634" y="465571"/>
                    </a:cubicBezTo>
                    <a:cubicBezTo>
                      <a:pt x="62377" y="453616"/>
                      <a:pt x="60806" y="441504"/>
                      <a:pt x="59392" y="429234"/>
                    </a:cubicBezTo>
                    <a:cubicBezTo>
                      <a:pt x="51350" y="376421"/>
                      <a:pt x="48559" y="322939"/>
                      <a:pt x="51064" y="269575"/>
                    </a:cubicBezTo>
                    <a:lnTo>
                      <a:pt x="51064" y="267845"/>
                    </a:lnTo>
                    <a:cubicBezTo>
                      <a:pt x="56956" y="175893"/>
                      <a:pt x="89745" y="87708"/>
                      <a:pt x="145344" y="14277"/>
                    </a:cubicBezTo>
                    <a:cubicBezTo>
                      <a:pt x="154825" y="-277"/>
                      <a:pt x="174297" y="-4379"/>
                      <a:pt x="188835" y="5114"/>
                    </a:cubicBezTo>
                    <a:cubicBezTo>
                      <a:pt x="203373" y="14606"/>
                      <a:pt x="207471" y="34098"/>
                      <a:pt x="197988" y="48652"/>
                    </a:cubicBezTo>
                    <a:cubicBezTo>
                      <a:pt x="197180" y="49891"/>
                      <a:pt x="196286" y="51072"/>
                      <a:pt x="195312" y="52186"/>
                    </a:cubicBezTo>
                    <a:cubicBezTo>
                      <a:pt x="147122" y="115987"/>
                      <a:pt x="118760" y="192576"/>
                      <a:pt x="113760" y="272406"/>
                    </a:cubicBezTo>
                    <a:lnTo>
                      <a:pt x="113760" y="273979"/>
                    </a:lnTo>
                    <a:cubicBezTo>
                      <a:pt x="111700" y="323515"/>
                      <a:pt x="114384" y="373133"/>
                      <a:pt x="121774" y="422156"/>
                    </a:cubicBezTo>
                    <a:cubicBezTo>
                      <a:pt x="123345" y="434583"/>
                      <a:pt x="124759" y="447009"/>
                      <a:pt x="126016" y="459279"/>
                    </a:cubicBezTo>
                    <a:cubicBezTo>
                      <a:pt x="136544" y="557591"/>
                      <a:pt x="91918" y="597074"/>
                      <a:pt x="49178" y="626331"/>
                    </a:cubicBezTo>
                    <a:cubicBezTo>
                      <a:pt x="43931" y="629861"/>
                      <a:pt x="37743" y="631725"/>
                      <a:pt x="31422" y="631680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</p:grpSp>
        <p:grpSp>
          <p:nvGrpSpPr>
            <p:cNvPr id="143" name="Picture Placeholder 101" descr="Rocket">
              <a:extLst>
                <a:ext uri="{FF2B5EF4-FFF2-40B4-BE49-F238E27FC236}">
                  <a16:creationId xmlns:a16="http://schemas.microsoft.com/office/drawing/2014/main" id="{3FC1D64A-3AA4-46D0-B1DD-3FE48DC7F19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181683" y="6124155"/>
              <a:ext cx="874510" cy="875434"/>
              <a:chOff x="6682491" y="3014774"/>
              <a:chExt cx="1508480" cy="1510080"/>
            </a:xfrm>
            <a:grpFill/>
          </p:grpSpPr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617CBE1B-2BDB-4176-AF13-66065E03D111}"/>
                  </a:ext>
                </a:extLst>
              </p:cNvPr>
              <p:cNvSpPr/>
              <p:nvPr/>
            </p:nvSpPr>
            <p:spPr>
              <a:xfrm>
                <a:off x="7780853" y="3138578"/>
                <a:ext cx="288279" cy="277310"/>
              </a:xfrm>
              <a:custGeom>
                <a:avLst/>
                <a:gdLst>
                  <a:gd name="connsiteX0" fmla="*/ 281269 w 288279"/>
                  <a:gd name="connsiteY0" fmla="*/ 8327 h 277310"/>
                  <a:gd name="connsiteX1" fmla="*/ 0 w 288279"/>
                  <a:gd name="connsiteY1" fmla="*/ 42933 h 277310"/>
                  <a:gd name="connsiteX2" fmla="*/ 128849 w 288279"/>
                  <a:gd name="connsiteY2" fmla="*/ 145178 h 277310"/>
                  <a:gd name="connsiteX3" fmla="*/ 232557 w 288279"/>
                  <a:gd name="connsiteY3" fmla="*/ 277310 h 277310"/>
                  <a:gd name="connsiteX4" fmla="*/ 281269 w 288279"/>
                  <a:gd name="connsiteY4" fmla="*/ 8327 h 277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8279" h="277310">
                    <a:moveTo>
                      <a:pt x="281269" y="8327"/>
                    </a:moveTo>
                    <a:cubicBezTo>
                      <a:pt x="259270" y="-13695"/>
                      <a:pt x="117850" y="11473"/>
                      <a:pt x="0" y="42933"/>
                    </a:cubicBezTo>
                    <a:cubicBezTo>
                      <a:pt x="42426" y="68101"/>
                      <a:pt x="86423" y="102707"/>
                      <a:pt x="128849" y="145178"/>
                    </a:cubicBezTo>
                    <a:cubicBezTo>
                      <a:pt x="172847" y="189222"/>
                      <a:pt x="207416" y="233266"/>
                      <a:pt x="232557" y="277310"/>
                    </a:cubicBezTo>
                    <a:cubicBezTo>
                      <a:pt x="263984" y="156189"/>
                      <a:pt x="304839" y="30349"/>
                      <a:pt x="281269" y="8327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2D4E6F05-D55D-467E-8B3E-D30FFA419CFE}"/>
                  </a:ext>
                </a:extLst>
              </p:cNvPr>
              <p:cNvSpPr/>
              <p:nvPr/>
            </p:nvSpPr>
            <p:spPr>
              <a:xfrm>
                <a:off x="6803589" y="3571026"/>
                <a:ext cx="383299" cy="367003"/>
              </a:xfrm>
              <a:custGeom>
                <a:avLst/>
                <a:gdLst>
                  <a:gd name="connsiteX0" fmla="*/ 383299 w 383299"/>
                  <a:gd name="connsiteY0" fmla="*/ 24185 h 367003"/>
                  <a:gd name="connsiteX1" fmla="*/ 329874 w 383299"/>
                  <a:gd name="connsiteY1" fmla="*/ 3736 h 367003"/>
                  <a:gd name="connsiteX2" fmla="*/ 267021 w 383299"/>
                  <a:gd name="connsiteY2" fmla="*/ 16320 h 367003"/>
                  <a:gd name="connsiteX3" fmla="*/ 17179 w 383299"/>
                  <a:gd name="connsiteY3" fmla="*/ 266427 h 367003"/>
                  <a:gd name="connsiteX4" fmla="*/ 70604 w 383299"/>
                  <a:gd name="connsiteY4" fmla="*/ 365526 h 367003"/>
                  <a:gd name="connsiteX5" fmla="*/ 279591 w 383299"/>
                  <a:gd name="connsiteY5" fmla="*/ 318336 h 367003"/>
                  <a:gd name="connsiteX6" fmla="*/ 383299 w 383299"/>
                  <a:gd name="connsiteY6" fmla="*/ 24185 h 367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3299" h="367003">
                    <a:moveTo>
                      <a:pt x="383299" y="24185"/>
                    </a:moveTo>
                    <a:lnTo>
                      <a:pt x="329874" y="3736"/>
                    </a:lnTo>
                    <a:cubicBezTo>
                      <a:pt x="307875" y="-4129"/>
                      <a:pt x="284305" y="590"/>
                      <a:pt x="267021" y="16320"/>
                    </a:cubicBezTo>
                    <a:lnTo>
                      <a:pt x="17179" y="266427"/>
                    </a:lnTo>
                    <a:cubicBezTo>
                      <a:pt x="-23676" y="307325"/>
                      <a:pt x="14036" y="378110"/>
                      <a:pt x="70604" y="365526"/>
                    </a:cubicBezTo>
                    <a:lnTo>
                      <a:pt x="279591" y="318336"/>
                    </a:lnTo>
                    <a:cubicBezTo>
                      <a:pt x="296876" y="239686"/>
                      <a:pt x="325160" y="134295"/>
                      <a:pt x="383299" y="24185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5637C142-1D67-4D40-B920-D852701913CC}"/>
                  </a:ext>
                </a:extLst>
              </p:cNvPr>
              <p:cNvSpPr/>
              <p:nvPr/>
            </p:nvSpPr>
            <p:spPr>
              <a:xfrm>
                <a:off x="7265522" y="4005764"/>
                <a:ext cx="367340" cy="395408"/>
              </a:xfrm>
              <a:custGeom>
                <a:avLst/>
                <a:gdLst>
                  <a:gd name="connsiteX0" fmla="*/ 337769 w 367340"/>
                  <a:gd name="connsiteY0" fmla="*/ 0 h 395408"/>
                  <a:gd name="connsiteX1" fmla="*/ 50215 w 367340"/>
                  <a:gd name="connsiteY1" fmla="*/ 100672 h 395408"/>
                  <a:gd name="connsiteX2" fmla="*/ 1504 w 367340"/>
                  <a:gd name="connsiteY2" fmla="*/ 324038 h 395408"/>
                  <a:gd name="connsiteX3" fmla="*/ 100498 w 367340"/>
                  <a:gd name="connsiteY3" fmla="*/ 377520 h 395408"/>
                  <a:gd name="connsiteX4" fmla="*/ 350340 w 367340"/>
                  <a:gd name="connsiteY4" fmla="*/ 127413 h 395408"/>
                  <a:gd name="connsiteX5" fmla="*/ 362911 w 367340"/>
                  <a:gd name="connsiteY5" fmla="*/ 64493 h 395408"/>
                  <a:gd name="connsiteX6" fmla="*/ 337769 w 367340"/>
                  <a:gd name="connsiteY6" fmla="*/ 0 h 395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7340" h="395408">
                    <a:moveTo>
                      <a:pt x="337769" y="0"/>
                    </a:moveTo>
                    <a:cubicBezTo>
                      <a:pt x="232490" y="55055"/>
                      <a:pt x="131925" y="84942"/>
                      <a:pt x="50215" y="100672"/>
                    </a:cubicBezTo>
                    <a:lnTo>
                      <a:pt x="1504" y="324038"/>
                    </a:lnTo>
                    <a:cubicBezTo>
                      <a:pt x="-11067" y="380666"/>
                      <a:pt x="58072" y="419991"/>
                      <a:pt x="100498" y="377520"/>
                    </a:cubicBezTo>
                    <a:lnTo>
                      <a:pt x="350340" y="127413"/>
                    </a:lnTo>
                    <a:cubicBezTo>
                      <a:pt x="366053" y="111683"/>
                      <a:pt x="372339" y="86515"/>
                      <a:pt x="362911" y="64493"/>
                    </a:cubicBezTo>
                    <a:lnTo>
                      <a:pt x="337769" y="0"/>
                    </a:ln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8C8025F9-D65A-4AA8-A513-973203288C7D}"/>
                  </a:ext>
                </a:extLst>
              </p:cNvPr>
              <p:cNvSpPr/>
              <p:nvPr/>
            </p:nvSpPr>
            <p:spPr>
              <a:xfrm>
                <a:off x="7138177" y="3209826"/>
                <a:ext cx="845377" cy="844701"/>
              </a:xfrm>
              <a:custGeom>
                <a:avLst/>
                <a:gdLst>
                  <a:gd name="connsiteX0" fmla="*/ 557823 w 845377"/>
                  <a:gd name="connsiteY0" fmla="*/ 0 h 844701"/>
                  <a:gd name="connsiteX1" fmla="*/ 257699 w 845377"/>
                  <a:gd name="connsiteY1" fmla="*/ 204490 h 844701"/>
                  <a:gd name="connsiteX2" fmla="*/ 0 w 845377"/>
                  <a:gd name="connsiteY2" fmla="*/ 747175 h 844701"/>
                  <a:gd name="connsiteX3" fmla="*/ 97423 w 845377"/>
                  <a:gd name="connsiteY3" fmla="*/ 844701 h 844701"/>
                  <a:gd name="connsiteX4" fmla="*/ 641104 w 845377"/>
                  <a:gd name="connsiteY4" fmla="*/ 588302 h 844701"/>
                  <a:gd name="connsiteX5" fmla="*/ 845377 w 845377"/>
                  <a:gd name="connsiteY5" fmla="*/ 289432 h 844701"/>
                  <a:gd name="connsiteX6" fmla="*/ 725956 w 845377"/>
                  <a:gd name="connsiteY6" fmla="*/ 116402 h 844701"/>
                  <a:gd name="connsiteX7" fmla="*/ 557823 w 845377"/>
                  <a:gd name="connsiteY7" fmla="*/ 0 h 844701"/>
                  <a:gd name="connsiteX8" fmla="*/ 637961 w 845377"/>
                  <a:gd name="connsiteY8" fmla="*/ 339768 h 844701"/>
                  <a:gd name="connsiteX9" fmla="*/ 504398 w 845377"/>
                  <a:gd name="connsiteY9" fmla="*/ 339768 h 844701"/>
                  <a:gd name="connsiteX10" fmla="*/ 504398 w 845377"/>
                  <a:gd name="connsiteY10" fmla="*/ 206063 h 844701"/>
                  <a:gd name="connsiteX11" fmla="*/ 637961 w 845377"/>
                  <a:gd name="connsiteY11" fmla="*/ 206063 h 844701"/>
                  <a:gd name="connsiteX12" fmla="*/ 637961 w 845377"/>
                  <a:gd name="connsiteY12" fmla="*/ 339768 h 844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45377" h="844701">
                    <a:moveTo>
                      <a:pt x="557823" y="0"/>
                    </a:moveTo>
                    <a:cubicBezTo>
                      <a:pt x="465115" y="37752"/>
                      <a:pt x="359835" y="102245"/>
                      <a:pt x="257699" y="204490"/>
                    </a:cubicBezTo>
                    <a:cubicBezTo>
                      <a:pt x="70710" y="391677"/>
                      <a:pt x="15713" y="618189"/>
                      <a:pt x="0" y="747175"/>
                    </a:cubicBezTo>
                    <a:lnTo>
                      <a:pt x="97423" y="844701"/>
                    </a:lnTo>
                    <a:cubicBezTo>
                      <a:pt x="226272" y="828971"/>
                      <a:pt x="454115" y="775489"/>
                      <a:pt x="641104" y="588302"/>
                    </a:cubicBezTo>
                    <a:cubicBezTo>
                      <a:pt x="743241" y="486057"/>
                      <a:pt x="807665" y="382239"/>
                      <a:pt x="845377" y="289432"/>
                    </a:cubicBezTo>
                    <a:cubicBezTo>
                      <a:pt x="824950" y="237523"/>
                      <a:pt x="784095" y="176176"/>
                      <a:pt x="725956" y="116402"/>
                    </a:cubicBezTo>
                    <a:cubicBezTo>
                      <a:pt x="669388" y="61347"/>
                      <a:pt x="609677" y="20449"/>
                      <a:pt x="557823" y="0"/>
                    </a:cubicBezTo>
                    <a:close/>
                    <a:moveTo>
                      <a:pt x="637961" y="339768"/>
                    </a:moveTo>
                    <a:cubicBezTo>
                      <a:pt x="601821" y="375947"/>
                      <a:pt x="542110" y="375947"/>
                      <a:pt x="504398" y="339768"/>
                    </a:cubicBezTo>
                    <a:cubicBezTo>
                      <a:pt x="468257" y="303589"/>
                      <a:pt x="468257" y="243815"/>
                      <a:pt x="504398" y="206063"/>
                    </a:cubicBezTo>
                    <a:cubicBezTo>
                      <a:pt x="540539" y="169884"/>
                      <a:pt x="600249" y="169884"/>
                      <a:pt x="637961" y="206063"/>
                    </a:cubicBezTo>
                    <a:cubicBezTo>
                      <a:pt x="674102" y="243815"/>
                      <a:pt x="674102" y="303589"/>
                      <a:pt x="637961" y="339768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EA858523-C17E-4BAC-A169-C8F8FDEDDEE8}"/>
                  </a:ext>
                </a:extLst>
              </p:cNvPr>
              <p:cNvSpPr/>
              <p:nvPr/>
            </p:nvSpPr>
            <p:spPr>
              <a:xfrm>
                <a:off x="6953102" y="4015759"/>
                <a:ext cx="223802" cy="224503"/>
              </a:xfrm>
              <a:custGeom>
                <a:avLst/>
                <a:gdLst>
                  <a:gd name="connsiteX0" fmla="*/ 183504 w 223802"/>
                  <a:gd name="connsiteY0" fmla="*/ 40341 h 224503"/>
                  <a:gd name="connsiteX1" fmla="*/ 109651 w 223802"/>
                  <a:gd name="connsiteY1" fmla="*/ 24611 h 224503"/>
                  <a:gd name="connsiteX2" fmla="*/ 4372 w 223802"/>
                  <a:gd name="connsiteY2" fmla="*/ 219663 h 224503"/>
                  <a:gd name="connsiteX3" fmla="*/ 199217 w 223802"/>
                  <a:gd name="connsiteY3" fmla="*/ 114272 h 224503"/>
                  <a:gd name="connsiteX4" fmla="*/ 183504 w 223802"/>
                  <a:gd name="connsiteY4" fmla="*/ 40341 h 224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3802" h="224503">
                    <a:moveTo>
                      <a:pt x="183504" y="40341"/>
                    </a:moveTo>
                    <a:cubicBezTo>
                      <a:pt x="158362" y="15173"/>
                      <a:pt x="161505" y="-27298"/>
                      <a:pt x="109651" y="24611"/>
                    </a:cubicBezTo>
                    <a:cubicBezTo>
                      <a:pt x="57797" y="76520"/>
                      <a:pt x="-19198" y="194495"/>
                      <a:pt x="4372" y="219663"/>
                    </a:cubicBezTo>
                    <a:cubicBezTo>
                      <a:pt x="29513" y="244831"/>
                      <a:pt x="147363" y="166181"/>
                      <a:pt x="199217" y="114272"/>
                    </a:cubicBezTo>
                    <a:cubicBezTo>
                      <a:pt x="251071" y="60790"/>
                      <a:pt x="208645" y="63936"/>
                      <a:pt x="183504" y="40341"/>
                    </a:cubicBezTo>
                    <a:close/>
                  </a:path>
                </a:pathLst>
              </a:custGeom>
              <a:grpFill/>
              <a:ln w="1567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id-ID"/>
              </a:p>
            </p:txBody>
          </p:sp>
        </p:grpSp>
      </p:grp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254A49F8-9224-C0B6-FE0A-54AB0E5ED631}"/>
              </a:ext>
            </a:extLst>
          </p:cNvPr>
          <p:cNvSpPr/>
          <p:nvPr/>
        </p:nvSpPr>
        <p:spPr>
          <a:xfrm>
            <a:off x="13052567" y="4531629"/>
            <a:ext cx="1276676" cy="1223727"/>
          </a:xfrm>
          <a:custGeom>
            <a:avLst/>
            <a:gdLst>
              <a:gd name="connsiteX0" fmla="*/ 485014 w 740538"/>
              <a:gd name="connsiteY0" fmla="*/ 643149 h 709824"/>
              <a:gd name="connsiteX1" fmla="*/ 518351 w 740538"/>
              <a:gd name="connsiteY1" fmla="*/ 676487 h 709824"/>
              <a:gd name="connsiteX2" fmla="*/ 485014 w 740538"/>
              <a:gd name="connsiteY2" fmla="*/ 709824 h 709824"/>
              <a:gd name="connsiteX3" fmla="*/ 451676 w 740538"/>
              <a:gd name="connsiteY3" fmla="*/ 676487 h 709824"/>
              <a:gd name="connsiteX4" fmla="*/ 485014 w 740538"/>
              <a:gd name="connsiteY4" fmla="*/ 643149 h 709824"/>
              <a:gd name="connsiteX5" fmla="*/ 323089 w 740538"/>
              <a:gd name="connsiteY5" fmla="*/ 643149 h 709824"/>
              <a:gd name="connsiteX6" fmla="*/ 337376 w 740538"/>
              <a:gd name="connsiteY6" fmla="*/ 657437 h 709824"/>
              <a:gd name="connsiteX7" fmla="*/ 323089 w 740538"/>
              <a:gd name="connsiteY7" fmla="*/ 671724 h 709824"/>
              <a:gd name="connsiteX8" fmla="*/ 308801 w 740538"/>
              <a:gd name="connsiteY8" fmla="*/ 657437 h 709824"/>
              <a:gd name="connsiteX9" fmla="*/ 323089 w 740538"/>
              <a:gd name="connsiteY9" fmla="*/ 643149 h 709824"/>
              <a:gd name="connsiteX10" fmla="*/ 70676 w 740538"/>
              <a:gd name="connsiteY10" fmla="*/ 519324 h 709824"/>
              <a:gd name="connsiteX11" fmla="*/ 89726 w 740538"/>
              <a:gd name="connsiteY11" fmla="*/ 538374 h 709824"/>
              <a:gd name="connsiteX12" fmla="*/ 70676 w 740538"/>
              <a:gd name="connsiteY12" fmla="*/ 557424 h 709824"/>
              <a:gd name="connsiteX13" fmla="*/ 51626 w 740538"/>
              <a:gd name="connsiteY13" fmla="*/ 538374 h 709824"/>
              <a:gd name="connsiteX14" fmla="*/ 70676 w 740538"/>
              <a:gd name="connsiteY14" fmla="*/ 519324 h 709824"/>
              <a:gd name="connsiteX15" fmla="*/ 632651 w 740538"/>
              <a:gd name="connsiteY15" fmla="*/ 357399 h 709824"/>
              <a:gd name="connsiteX16" fmla="*/ 651701 w 740538"/>
              <a:gd name="connsiteY16" fmla="*/ 376449 h 709824"/>
              <a:gd name="connsiteX17" fmla="*/ 632651 w 740538"/>
              <a:gd name="connsiteY17" fmla="*/ 395499 h 709824"/>
              <a:gd name="connsiteX18" fmla="*/ 613601 w 740538"/>
              <a:gd name="connsiteY18" fmla="*/ 376449 h 709824"/>
              <a:gd name="connsiteX19" fmla="*/ 632651 w 740538"/>
              <a:gd name="connsiteY19" fmla="*/ 357399 h 709824"/>
              <a:gd name="connsiteX20" fmla="*/ 49625 w 740538"/>
              <a:gd name="connsiteY20" fmla="*/ 176424 h 709824"/>
              <a:gd name="connsiteX21" fmla="*/ 99251 w 740538"/>
              <a:gd name="connsiteY21" fmla="*/ 226049 h 709824"/>
              <a:gd name="connsiteX22" fmla="*/ 49625 w 740538"/>
              <a:gd name="connsiteY22" fmla="*/ 275674 h 709824"/>
              <a:gd name="connsiteX23" fmla="*/ 0 w 740538"/>
              <a:gd name="connsiteY23" fmla="*/ 226049 h 709824"/>
              <a:gd name="connsiteX24" fmla="*/ 49625 w 740538"/>
              <a:gd name="connsiteY24" fmla="*/ 176424 h 709824"/>
              <a:gd name="connsiteX25" fmla="*/ 365951 w 740538"/>
              <a:gd name="connsiteY25" fmla="*/ 43074 h 709824"/>
              <a:gd name="connsiteX26" fmla="*/ 404051 w 740538"/>
              <a:gd name="connsiteY26" fmla="*/ 81174 h 709824"/>
              <a:gd name="connsiteX27" fmla="*/ 365951 w 740538"/>
              <a:gd name="connsiteY27" fmla="*/ 119274 h 709824"/>
              <a:gd name="connsiteX28" fmla="*/ 327851 w 740538"/>
              <a:gd name="connsiteY28" fmla="*/ 81174 h 709824"/>
              <a:gd name="connsiteX29" fmla="*/ 365951 w 740538"/>
              <a:gd name="connsiteY29" fmla="*/ 43074 h 709824"/>
              <a:gd name="connsiteX30" fmla="*/ 147136 w 740538"/>
              <a:gd name="connsiteY30" fmla="*/ 449 h 709824"/>
              <a:gd name="connsiteX31" fmla="*/ 223457 w 740538"/>
              <a:gd name="connsiteY31" fmla="*/ 39930 h 709824"/>
              <a:gd name="connsiteX32" fmla="*/ 281750 w 740538"/>
              <a:gd name="connsiteY32" fmla="*/ 196045 h 709824"/>
              <a:gd name="connsiteX33" fmla="*/ 330803 w 740538"/>
              <a:gd name="connsiteY33" fmla="*/ 232526 h 709824"/>
              <a:gd name="connsiteX34" fmla="*/ 436626 w 740538"/>
              <a:gd name="connsiteY34" fmla="*/ 157564 h 709824"/>
              <a:gd name="connsiteX35" fmla="*/ 473202 w 740538"/>
              <a:gd name="connsiteY35" fmla="*/ 109082 h 709824"/>
              <a:gd name="connsiteX36" fmla="*/ 475543 w 740538"/>
              <a:gd name="connsiteY36" fmla="*/ 106740 h 709824"/>
              <a:gd name="connsiteX37" fmla="*/ 610227 w 740538"/>
              <a:gd name="connsiteY37" fmla="*/ 109082 h 709824"/>
              <a:gd name="connsiteX38" fmla="*/ 607886 w 740538"/>
              <a:gd name="connsiteY38" fmla="*/ 243765 h 709824"/>
              <a:gd name="connsiteX39" fmla="*/ 494157 w 740538"/>
              <a:gd name="connsiteY39" fmla="*/ 316155 h 709824"/>
              <a:gd name="connsiteX40" fmla="*/ 464249 w 740538"/>
              <a:gd name="connsiteY40" fmla="*/ 371686 h 709824"/>
              <a:gd name="connsiteX41" fmla="*/ 503682 w 740538"/>
              <a:gd name="connsiteY41" fmla="*/ 413501 h 709824"/>
              <a:gd name="connsiteX42" fmla="*/ 697516 w 740538"/>
              <a:gd name="connsiteY42" fmla="*/ 487224 h 709824"/>
              <a:gd name="connsiteX43" fmla="*/ 697135 w 740538"/>
              <a:gd name="connsiteY43" fmla="*/ 487224 h 709824"/>
              <a:gd name="connsiteX44" fmla="*/ 700953 w 740538"/>
              <a:gd name="connsiteY44" fmla="*/ 489238 h 709824"/>
              <a:gd name="connsiteX45" fmla="*/ 730517 w 740538"/>
              <a:gd name="connsiteY45" fmla="*/ 595105 h 709824"/>
              <a:gd name="connsiteX46" fmla="*/ 624650 w 740538"/>
              <a:gd name="connsiteY46" fmla="*/ 624670 h 709824"/>
              <a:gd name="connsiteX47" fmla="*/ 449580 w 740538"/>
              <a:gd name="connsiteY47" fmla="*/ 476747 h 709824"/>
              <a:gd name="connsiteX48" fmla="*/ 421005 w 740538"/>
              <a:gd name="connsiteY48" fmla="*/ 473794 h 709824"/>
              <a:gd name="connsiteX49" fmla="*/ 416243 w 740538"/>
              <a:gd name="connsiteY49" fmla="*/ 503607 h 709824"/>
              <a:gd name="connsiteX50" fmla="*/ 422910 w 740538"/>
              <a:gd name="connsiteY50" fmla="*/ 515894 h 709824"/>
              <a:gd name="connsiteX51" fmla="*/ 401841 w 740538"/>
              <a:gd name="connsiteY51" fmla="*/ 563623 h 709824"/>
              <a:gd name="connsiteX52" fmla="*/ 346710 w 740538"/>
              <a:gd name="connsiteY52" fmla="*/ 545422 h 709824"/>
              <a:gd name="connsiteX53" fmla="*/ 338900 w 740538"/>
              <a:gd name="connsiteY53" fmla="*/ 521895 h 709824"/>
              <a:gd name="connsiteX54" fmla="*/ 337536 w 740538"/>
              <a:gd name="connsiteY54" fmla="*/ 517992 h 709824"/>
              <a:gd name="connsiteX55" fmla="*/ 295466 w 740538"/>
              <a:gd name="connsiteY55" fmla="*/ 500940 h 709824"/>
              <a:gd name="connsiteX56" fmla="*/ 277844 w 740538"/>
              <a:gd name="connsiteY56" fmla="*/ 519990 h 709824"/>
              <a:gd name="connsiteX57" fmla="*/ 237173 w 740538"/>
              <a:gd name="connsiteY57" fmla="*/ 624765 h 709824"/>
              <a:gd name="connsiteX58" fmla="*/ 178596 w 740538"/>
              <a:gd name="connsiteY58" fmla="*/ 640500 h 709824"/>
              <a:gd name="connsiteX59" fmla="*/ 159353 w 740538"/>
              <a:gd name="connsiteY59" fmla="*/ 579902 h 709824"/>
              <a:gd name="connsiteX60" fmla="*/ 181166 w 740538"/>
              <a:gd name="connsiteY60" fmla="*/ 541802 h 709824"/>
              <a:gd name="connsiteX61" fmla="*/ 190691 w 740538"/>
              <a:gd name="connsiteY61" fmla="*/ 481128 h 709824"/>
              <a:gd name="connsiteX62" fmla="*/ 133541 w 740538"/>
              <a:gd name="connsiteY62" fmla="*/ 450077 h 709824"/>
              <a:gd name="connsiteX63" fmla="*/ 72390 w 740538"/>
              <a:gd name="connsiteY63" fmla="*/ 455696 h 709824"/>
              <a:gd name="connsiteX64" fmla="*/ 13716 w 740538"/>
              <a:gd name="connsiteY64" fmla="*/ 397022 h 709824"/>
              <a:gd name="connsiteX65" fmla="*/ 72390 w 740538"/>
              <a:gd name="connsiteY65" fmla="*/ 338348 h 709824"/>
              <a:gd name="connsiteX66" fmla="*/ 93345 w 740538"/>
              <a:gd name="connsiteY66" fmla="*/ 339587 h 709824"/>
              <a:gd name="connsiteX67" fmla="*/ 180689 w 740538"/>
              <a:gd name="connsiteY67" fmla="*/ 274436 h 709824"/>
              <a:gd name="connsiteX68" fmla="*/ 157544 w 740538"/>
              <a:gd name="connsiteY68" fmla="*/ 199760 h 709824"/>
              <a:gd name="connsiteX69" fmla="*/ 87630 w 740538"/>
              <a:gd name="connsiteY69" fmla="*/ 115559 h 709824"/>
              <a:gd name="connsiteX70" fmla="*/ 117729 w 740538"/>
              <a:gd name="connsiteY70" fmla="*/ 9831 h 709824"/>
              <a:gd name="connsiteX71" fmla="*/ 147136 w 740538"/>
              <a:gd name="connsiteY71" fmla="*/ 449 h 709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740538" h="709824">
                <a:moveTo>
                  <a:pt x="485014" y="643149"/>
                </a:moveTo>
                <a:cubicBezTo>
                  <a:pt x="503425" y="643149"/>
                  <a:pt x="518351" y="658075"/>
                  <a:pt x="518351" y="676487"/>
                </a:cubicBezTo>
                <a:cubicBezTo>
                  <a:pt x="518351" y="694898"/>
                  <a:pt x="503425" y="709824"/>
                  <a:pt x="485014" y="709824"/>
                </a:cubicBezTo>
                <a:cubicBezTo>
                  <a:pt x="466602" y="709824"/>
                  <a:pt x="451676" y="694898"/>
                  <a:pt x="451676" y="676487"/>
                </a:cubicBezTo>
                <a:cubicBezTo>
                  <a:pt x="451676" y="658075"/>
                  <a:pt x="466602" y="643149"/>
                  <a:pt x="485014" y="643149"/>
                </a:cubicBezTo>
                <a:close/>
                <a:moveTo>
                  <a:pt x="323089" y="643149"/>
                </a:moveTo>
                <a:cubicBezTo>
                  <a:pt x="330979" y="643149"/>
                  <a:pt x="337376" y="649546"/>
                  <a:pt x="337376" y="657437"/>
                </a:cubicBezTo>
                <a:cubicBezTo>
                  <a:pt x="337376" y="665327"/>
                  <a:pt x="330979" y="671724"/>
                  <a:pt x="323089" y="671724"/>
                </a:cubicBezTo>
                <a:cubicBezTo>
                  <a:pt x="315198" y="671724"/>
                  <a:pt x="308801" y="665327"/>
                  <a:pt x="308801" y="657437"/>
                </a:cubicBezTo>
                <a:cubicBezTo>
                  <a:pt x="308801" y="649546"/>
                  <a:pt x="315198" y="643149"/>
                  <a:pt x="323089" y="643149"/>
                </a:cubicBezTo>
                <a:close/>
                <a:moveTo>
                  <a:pt x="70676" y="519324"/>
                </a:moveTo>
                <a:cubicBezTo>
                  <a:pt x="81197" y="519324"/>
                  <a:pt x="89726" y="527853"/>
                  <a:pt x="89726" y="538374"/>
                </a:cubicBezTo>
                <a:cubicBezTo>
                  <a:pt x="89726" y="548895"/>
                  <a:pt x="81197" y="557424"/>
                  <a:pt x="70676" y="557424"/>
                </a:cubicBezTo>
                <a:cubicBezTo>
                  <a:pt x="60155" y="557424"/>
                  <a:pt x="51626" y="548895"/>
                  <a:pt x="51626" y="538374"/>
                </a:cubicBezTo>
                <a:cubicBezTo>
                  <a:pt x="51626" y="527853"/>
                  <a:pt x="60155" y="519324"/>
                  <a:pt x="70676" y="519324"/>
                </a:cubicBezTo>
                <a:close/>
                <a:moveTo>
                  <a:pt x="632651" y="357399"/>
                </a:moveTo>
                <a:cubicBezTo>
                  <a:pt x="643172" y="357399"/>
                  <a:pt x="651701" y="365928"/>
                  <a:pt x="651701" y="376449"/>
                </a:cubicBezTo>
                <a:cubicBezTo>
                  <a:pt x="651701" y="386970"/>
                  <a:pt x="643172" y="395499"/>
                  <a:pt x="632651" y="395499"/>
                </a:cubicBezTo>
                <a:cubicBezTo>
                  <a:pt x="622130" y="395499"/>
                  <a:pt x="613601" y="386970"/>
                  <a:pt x="613601" y="376449"/>
                </a:cubicBezTo>
                <a:cubicBezTo>
                  <a:pt x="613601" y="365928"/>
                  <a:pt x="622130" y="357399"/>
                  <a:pt x="632651" y="357399"/>
                </a:cubicBezTo>
                <a:close/>
                <a:moveTo>
                  <a:pt x="49625" y="176424"/>
                </a:moveTo>
                <a:cubicBezTo>
                  <a:pt x="77033" y="176424"/>
                  <a:pt x="99251" y="198642"/>
                  <a:pt x="99251" y="226049"/>
                </a:cubicBezTo>
                <a:cubicBezTo>
                  <a:pt x="99251" y="253457"/>
                  <a:pt x="77033" y="275674"/>
                  <a:pt x="49625" y="275674"/>
                </a:cubicBezTo>
                <a:cubicBezTo>
                  <a:pt x="22218" y="275674"/>
                  <a:pt x="0" y="253457"/>
                  <a:pt x="0" y="226049"/>
                </a:cubicBezTo>
                <a:cubicBezTo>
                  <a:pt x="0" y="198642"/>
                  <a:pt x="22218" y="176424"/>
                  <a:pt x="49625" y="176424"/>
                </a:cubicBezTo>
                <a:close/>
                <a:moveTo>
                  <a:pt x="365951" y="43074"/>
                </a:moveTo>
                <a:cubicBezTo>
                  <a:pt x="386993" y="43074"/>
                  <a:pt x="404051" y="60132"/>
                  <a:pt x="404051" y="81174"/>
                </a:cubicBezTo>
                <a:cubicBezTo>
                  <a:pt x="404051" y="102216"/>
                  <a:pt x="386993" y="119274"/>
                  <a:pt x="365951" y="119274"/>
                </a:cubicBezTo>
                <a:cubicBezTo>
                  <a:pt x="344909" y="119274"/>
                  <a:pt x="327851" y="102216"/>
                  <a:pt x="327851" y="81174"/>
                </a:cubicBezTo>
                <a:cubicBezTo>
                  <a:pt x="327851" y="60132"/>
                  <a:pt x="344909" y="43074"/>
                  <a:pt x="365951" y="43074"/>
                </a:cubicBezTo>
                <a:close/>
                <a:moveTo>
                  <a:pt x="147136" y="449"/>
                </a:moveTo>
                <a:cubicBezTo>
                  <a:pt x="177251" y="-2813"/>
                  <a:pt x="207793" y="11800"/>
                  <a:pt x="223457" y="39930"/>
                </a:cubicBezTo>
                <a:cubicBezTo>
                  <a:pt x="234125" y="59837"/>
                  <a:pt x="259937" y="134894"/>
                  <a:pt x="281750" y="196045"/>
                </a:cubicBezTo>
                <a:cubicBezTo>
                  <a:pt x="288748" y="217350"/>
                  <a:pt x="308385" y="231954"/>
                  <a:pt x="330803" y="232526"/>
                </a:cubicBezTo>
                <a:cubicBezTo>
                  <a:pt x="369094" y="232526"/>
                  <a:pt x="382619" y="225287"/>
                  <a:pt x="436626" y="157564"/>
                </a:cubicBezTo>
                <a:cubicBezTo>
                  <a:pt x="452247" y="137657"/>
                  <a:pt x="463677" y="118607"/>
                  <a:pt x="473202" y="109082"/>
                </a:cubicBezTo>
                <a:cubicBezTo>
                  <a:pt x="473969" y="108288"/>
                  <a:pt x="474749" y="107507"/>
                  <a:pt x="475543" y="106740"/>
                </a:cubicBezTo>
                <a:cubicBezTo>
                  <a:pt x="513381" y="70195"/>
                  <a:pt x="573681" y="71244"/>
                  <a:pt x="610227" y="109082"/>
                </a:cubicBezTo>
                <a:cubicBezTo>
                  <a:pt x="646771" y="146920"/>
                  <a:pt x="645724" y="207220"/>
                  <a:pt x="607886" y="243765"/>
                </a:cubicBezTo>
                <a:cubicBezTo>
                  <a:pt x="588836" y="262815"/>
                  <a:pt x="541782" y="274055"/>
                  <a:pt x="494157" y="316155"/>
                </a:cubicBezTo>
                <a:cubicBezTo>
                  <a:pt x="476726" y="331395"/>
                  <a:pt x="460343" y="348064"/>
                  <a:pt x="464249" y="371686"/>
                </a:cubicBezTo>
                <a:cubicBezTo>
                  <a:pt x="467582" y="392069"/>
                  <a:pt x="484632" y="405976"/>
                  <a:pt x="503682" y="413501"/>
                </a:cubicBezTo>
                <a:cubicBezTo>
                  <a:pt x="581406" y="443695"/>
                  <a:pt x="673894" y="474842"/>
                  <a:pt x="697516" y="487224"/>
                </a:cubicBezTo>
                <a:lnTo>
                  <a:pt x="697135" y="487224"/>
                </a:lnTo>
                <a:cubicBezTo>
                  <a:pt x="698426" y="487859"/>
                  <a:pt x="699699" y="488531"/>
                  <a:pt x="700953" y="489238"/>
                </a:cubicBezTo>
                <a:cubicBezTo>
                  <a:pt x="738351" y="510309"/>
                  <a:pt x="751588" y="557707"/>
                  <a:pt x="730517" y="595105"/>
                </a:cubicBezTo>
                <a:cubicBezTo>
                  <a:pt x="709447" y="632504"/>
                  <a:pt x="662048" y="645740"/>
                  <a:pt x="624650" y="624670"/>
                </a:cubicBezTo>
                <a:cubicBezTo>
                  <a:pt x="599408" y="611240"/>
                  <a:pt x="517779" y="535421"/>
                  <a:pt x="449580" y="476747"/>
                </a:cubicBezTo>
                <a:cubicBezTo>
                  <a:pt x="441991" y="469047"/>
                  <a:pt x="430008" y="467808"/>
                  <a:pt x="421005" y="473794"/>
                </a:cubicBezTo>
                <a:cubicBezTo>
                  <a:pt x="411904" y="480980"/>
                  <a:pt x="409833" y="493944"/>
                  <a:pt x="416243" y="503607"/>
                </a:cubicBezTo>
                <a:cubicBezTo>
                  <a:pt x="418785" y="507521"/>
                  <a:pt x="421015" y="511629"/>
                  <a:pt x="422910" y="515894"/>
                </a:cubicBezTo>
                <a:cubicBezTo>
                  <a:pt x="428199" y="534795"/>
                  <a:pt x="419371" y="554796"/>
                  <a:pt x="401841" y="563623"/>
                </a:cubicBezTo>
                <a:cubicBezTo>
                  <a:pt x="381591" y="573822"/>
                  <a:pt x="356907" y="565672"/>
                  <a:pt x="346710" y="545422"/>
                </a:cubicBezTo>
                <a:cubicBezTo>
                  <a:pt x="344805" y="540945"/>
                  <a:pt x="341948" y="532182"/>
                  <a:pt x="338900" y="521895"/>
                </a:cubicBezTo>
                <a:cubicBezTo>
                  <a:pt x="338530" y="520566"/>
                  <a:pt x="338075" y="519262"/>
                  <a:pt x="337536" y="517992"/>
                </a:cubicBezTo>
                <a:cubicBezTo>
                  <a:pt x="330628" y="501665"/>
                  <a:pt x="311791" y="494031"/>
                  <a:pt x="295466" y="500940"/>
                </a:cubicBezTo>
                <a:cubicBezTo>
                  <a:pt x="287466" y="504930"/>
                  <a:pt x="281200" y="511704"/>
                  <a:pt x="277844" y="519990"/>
                </a:cubicBezTo>
                <a:cubicBezTo>
                  <a:pt x="251174" y="573425"/>
                  <a:pt x="244412" y="612192"/>
                  <a:pt x="237173" y="624765"/>
                </a:cubicBezTo>
                <a:cubicBezTo>
                  <a:pt x="224659" y="644375"/>
                  <a:pt x="199252" y="651200"/>
                  <a:pt x="178596" y="640500"/>
                </a:cubicBezTo>
                <a:cubicBezTo>
                  <a:pt x="156548" y="629081"/>
                  <a:pt x="147933" y="601950"/>
                  <a:pt x="159353" y="579902"/>
                </a:cubicBezTo>
                <a:cubicBezTo>
                  <a:pt x="167601" y="567787"/>
                  <a:pt x="174893" y="555049"/>
                  <a:pt x="181166" y="541802"/>
                </a:cubicBezTo>
                <a:cubicBezTo>
                  <a:pt x="190691" y="521419"/>
                  <a:pt x="200216" y="501416"/>
                  <a:pt x="190691" y="481128"/>
                </a:cubicBezTo>
                <a:cubicBezTo>
                  <a:pt x="180444" y="459428"/>
                  <a:pt x="157322" y="446866"/>
                  <a:pt x="133541" y="450077"/>
                </a:cubicBezTo>
                <a:cubicBezTo>
                  <a:pt x="104585" y="453696"/>
                  <a:pt x="81343" y="455696"/>
                  <a:pt x="72390" y="455696"/>
                </a:cubicBezTo>
                <a:cubicBezTo>
                  <a:pt x="39985" y="455696"/>
                  <a:pt x="13716" y="429427"/>
                  <a:pt x="13716" y="397022"/>
                </a:cubicBezTo>
                <a:cubicBezTo>
                  <a:pt x="13716" y="364617"/>
                  <a:pt x="39985" y="338348"/>
                  <a:pt x="72390" y="338348"/>
                </a:cubicBezTo>
                <a:cubicBezTo>
                  <a:pt x="76581" y="338348"/>
                  <a:pt x="83820" y="338825"/>
                  <a:pt x="93345" y="339587"/>
                </a:cubicBezTo>
                <a:cubicBezTo>
                  <a:pt x="134815" y="343324"/>
                  <a:pt x="172452" y="315251"/>
                  <a:pt x="180689" y="274436"/>
                </a:cubicBezTo>
                <a:cubicBezTo>
                  <a:pt x="185664" y="247255"/>
                  <a:pt x="177019" y="219361"/>
                  <a:pt x="157544" y="199760"/>
                </a:cubicBezTo>
                <a:cubicBezTo>
                  <a:pt x="131579" y="174013"/>
                  <a:pt x="108166" y="145814"/>
                  <a:pt x="87630" y="115559"/>
                </a:cubicBezTo>
                <a:cubicBezTo>
                  <a:pt x="66745" y="78051"/>
                  <a:pt x="80221" y="30716"/>
                  <a:pt x="117729" y="9831"/>
                </a:cubicBezTo>
                <a:cubicBezTo>
                  <a:pt x="127106" y="4610"/>
                  <a:pt x="137097" y="1536"/>
                  <a:pt x="147136" y="449"/>
                </a:cubicBez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8B20E6B-EAD3-4B3E-AF84-49AD80AD5F73}"/>
              </a:ext>
            </a:extLst>
          </p:cNvPr>
          <p:cNvSpPr txBox="1"/>
          <p:nvPr/>
        </p:nvSpPr>
        <p:spPr>
          <a:xfrm>
            <a:off x="1228073" y="2150288"/>
            <a:ext cx="71234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C00000"/>
                </a:solidFill>
                <a:latin typeface="DM Sans Medium" pitchFamily="2" charset="0"/>
                <a:cs typeface="Poppins Medium" panose="00000600000000000000" pitchFamily="2" charset="0"/>
              </a:rPr>
              <a:t>INFOGRAPHICS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E0B08CE-B5ED-494B-8390-DFD43FC53CF1}"/>
              </a:ext>
            </a:extLst>
          </p:cNvPr>
          <p:cNvSpPr txBox="1"/>
          <p:nvPr/>
        </p:nvSpPr>
        <p:spPr>
          <a:xfrm>
            <a:off x="1228072" y="2777163"/>
            <a:ext cx="71234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Sooles</a:t>
            </a:r>
            <a:r>
              <a:rPr lang="en-US" sz="6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</a:t>
            </a: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Analysis Infographics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6E58026-5B80-417F-B278-7C5F2323DA55}"/>
              </a:ext>
            </a:extLst>
          </p:cNvPr>
          <p:cNvSpPr txBox="1"/>
          <p:nvPr/>
        </p:nvSpPr>
        <p:spPr>
          <a:xfrm>
            <a:off x="1228071" y="5778181"/>
            <a:ext cx="7123447" cy="2358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sekarilytil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niaming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versiang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magnanium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versiang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niaming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E90432B-CCCB-48BB-8281-1F89EE8FC4D9}"/>
              </a:ext>
            </a:extLst>
          </p:cNvPr>
          <p:cNvSpPr txBox="1"/>
          <p:nvPr/>
        </p:nvSpPr>
        <p:spPr>
          <a:xfrm>
            <a:off x="1228071" y="5311229"/>
            <a:ext cx="71234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Product Excellence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E85DA116-74DE-41E2-87EE-D89EFAE5E98B}"/>
              </a:ext>
            </a:extLst>
          </p:cNvPr>
          <p:cNvSpPr txBox="1"/>
          <p:nvPr/>
        </p:nvSpPr>
        <p:spPr>
          <a:xfrm>
            <a:off x="4622803" y="1228072"/>
            <a:ext cx="9042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200" dirty="0">
                <a:solidFill>
                  <a:srgbClr val="C00000"/>
                </a:solidFill>
                <a:latin typeface="DM Sans Medium" pitchFamily="2" charset="0"/>
                <a:cs typeface="Poppins Medium" panose="00000600000000000000" pitchFamily="2" charset="0"/>
              </a:rPr>
              <a:t>INFOGRAPHICS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9B5B0F-5C8B-417D-920F-F615E3215CAF}"/>
              </a:ext>
            </a:extLst>
          </p:cNvPr>
          <p:cNvSpPr txBox="1"/>
          <p:nvPr/>
        </p:nvSpPr>
        <p:spPr>
          <a:xfrm>
            <a:off x="4622800" y="1854947"/>
            <a:ext cx="9042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Sooles</a:t>
            </a:r>
            <a:r>
              <a:rPr lang="en-US" sz="5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</a:t>
            </a:r>
            <a:r>
              <a:rPr lang="en-US" sz="5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Analysis Infographic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789EDF1-2592-4F32-B577-451B4A3C7532}"/>
              </a:ext>
            </a:extLst>
          </p:cNvPr>
          <p:cNvSpPr/>
          <p:nvPr/>
        </p:nvSpPr>
        <p:spPr>
          <a:xfrm flipH="1">
            <a:off x="6959365" y="4113209"/>
            <a:ext cx="4369269" cy="4369269"/>
          </a:xfrm>
          <a:prstGeom prst="ellipse">
            <a:avLst/>
          </a:prstGeom>
          <a:solidFill>
            <a:srgbClr val="F7F6F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3" name="Pie 38">
            <a:extLst>
              <a:ext uri="{FF2B5EF4-FFF2-40B4-BE49-F238E27FC236}">
                <a16:creationId xmlns:a16="http://schemas.microsoft.com/office/drawing/2014/main" id="{74A27D9C-22D2-4EFD-B202-CA786DADB06D}"/>
              </a:ext>
            </a:extLst>
          </p:cNvPr>
          <p:cNvSpPr/>
          <p:nvPr/>
        </p:nvSpPr>
        <p:spPr>
          <a:xfrm flipH="1">
            <a:off x="6282437" y="3436280"/>
            <a:ext cx="5723127" cy="5723127"/>
          </a:xfrm>
          <a:prstGeom prst="pie">
            <a:avLst>
              <a:gd name="adj1" fmla="val 12147609"/>
              <a:gd name="adj2" fmla="val 14284542"/>
            </a:avLst>
          </a:prstGeom>
          <a:solidFill>
            <a:srgbClr val="A70F2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4" name="Pie 39">
            <a:extLst>
              <a:ext uri="{FF2B5EF4-FFF2-40B4-BE49-F238E27FC236}">
                <a16:creationId xmlns:a16="http://schemas.microsoft.com/office/drawing/2014/main" id="{2076FB58-A9FC-4EA4-89B9-306E8658AED1}"/>
              </a:ext>
            </a:extLst>
          </p:cNvPr>
          <p:cNvSpPr/>
          <p:nvPr/>
        </p:nvSpPr>
        <p:spPr>
          <a:xfrm flipH="1">
            <a:off x="6282437" y="3436280"/>
            <a:ext cx="5723127" cy="5723127"/>
          </a:xfrm>
          <a:prstGeom prst="pie">
            <a:avLst>
              <a:gd name="adj1" fmla="val 6199411"/>
              <a:gd name="adj2" fmla="val 10253042"/>
            </a:avLst>
          </a:prstGeom>
          <a:solidFill>
            <a:srgbClr val="A70F2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5" name="Pie 41">
            <a:extLst>
              <a:ext uri="{FF2B5EF4-FFF2-40B4-BE49-F238E27FC236}">
                <a16:creationId xmlns:a16="http://schemas.microsoft.com/office/drawing/2014/main" id="{7E1E8734-1ACC-4FAB-9C0E-577B9F3B635E}"/>
              </a:ext>
            </a:extLst>
          </p:cNvPr>
          <p:cNvSpPr/>
          <p:nvPr/>
        </p:nvSpPr>
        <p:spPr>
          <a:xfrm flipH="1">
            <a:off x="6282437" y="3436280"/>
            <a:ext cx="5723127" cy="5723127"/>
          </a:xfrm>
          <a:prstGeom prst="pie">
            <a:avLst>
              <a:gd name="adj1" fmla="val 18316965"/>
              <a:gd name="adj2" fmla="val 21079154"/>
            </a:avLst>
          </a:prstGeom>
          <a:solidFill>
            <a:srgbClr val="F5AB6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6" name="Pie 42">
            <a:extLst>
              <a:ext uri="{FF2B5EF4-FFF2-40B4-BE49-F238E27FC236}">
                <a16:creationId xmlns:a16="http://schemas.microsoft.com/office/drawing/2014/main" id="{2967FE6D-C4C8-475A-8F0D-EA4CBD477DF8}"/>
              </a:ext>
            </a:extLst>
          </p:cNvPr>
          <p:cNvSpPr/>
          <p:nvPr/>
        </p:nvSpPr>
        <p:spPr>
          <a:xfrm flipH="1">
            <a:off x="5759355" y="2913198"/>
            <a:ext cx="6769290" cy="6769290"/>
          </a:xfrm>
          <a:prstGeom prst="pie">
            <a:avLst>
              <a:gd name="adj1" fmla="val 9630247"/>
              <a:gd name="adj2" fmla="val 11520264"/>
            </a:avLst>
          </a:prstGeom>
          <a:solidFill>
            <a:srgbClr val="F5AB6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7" name="Pie 40">
            <a:extLst>
              <a:ext uri="{FF2B5EF4-FFF2-40B4-BE49-F238E27FC236}">
                <a16:creationId xmlns:a16="http://schemas.microsoft.com/office/drawing/2014/main" id="{1E986EE2-2485-4DC8-9202-976D1B0B3978}"/>
              </a:ext>
            </a:extLst>
          </p:cNvPr>
          <p:cNvSpPr/>
          <p:nvPr/>
        </p:nvSpPr>
        <p:spPr>
          <a:xfrm flipH="1">
            <a:off x="5882433" y="3036276"/>
            <a:ext cx="6523134" cy="6523134"/>
          </a:xfrm>
          <a:prstGeom prst="pie">
            <a:avLst>
              <a:gd name="adj1" fmla="val 20379763"/>
              <a:gd name="adj2" fmla="val 2003783"/>
            </a:avLst>
          </a:prstGeom>
          <a:solidFill>
            <a:srgbClr val="A70F2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8" name="Pie 43">
            <a:extLst>
              <a:ext uri="{FF2B5EF4-FFF2-40B4-BE49-F238E27FC236}">
                <a16:creationId xmlns:a16="http://schemas.microsoft.com/office/drawing/2014/main" id="{F18154C3-F7B8-410C-91DE-9E5AAB283586}"/>
              </a:ext>
            </a:extLst>
          </p:cNvPr>
          <p:cNvSpPr/>
          <p:nvPr/>
        </p:nvSpPr>
        <p:spPr>
          <a:xfrm flipH="1">
            <a:off x="6623451" y="3777294"/>
            <a:ext cx="5041099" cy="5041099"/>
          </a:xfrm>
          <a:prstGeom prst="pie">
            <a:avLst>
              <a:gd name="adj1" fmla="val 1652294"/>
              <a:gd name="adj2" fmla="val 4142044"/>
            </a:avLst>
          </a:prstGeom>
          <a:solidFill>
            <a:srgbClr val="F5AB6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>
              <a:solidFill>
                <a:schemeClr val="tx1"/>
              </a:solidFill>
            </a:endParaRPr>
          </a:p>
        </p:txBody>
      </p:sp>
      <p:sp useBgFill="1">
        <p:nvSpPr>
          <p:cNvPr id="9" name="Oval 8">
            <a:extLst>
              <a:ext uri="{FF2B5EF4-FFF2-40B4-BE49-F238E27FC236}">
                <a16:creationId xmlns:a16="http://schemas.microsoft.com/office/drawing/2014/main" id="{C921CC8C-5C3A-4065-BF86-01EB83FA5E47}"/>
              </a:ext>
            </a:extLst>
          </p:cNvPr>
          <p:cNvSpPr/>
          <p:nvPr/>
        </p:nvSpPr>
        <p:spPr>
          <a:xfrm flipH="1">
            <a:off x="7977918" y="5131761"/>
            <a:ext cx="2332165" cy="2332165"/>
          </a:xfrm>
          <a:prstGeom prst="ellipse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EC7F8A8-2F7C-BEEA-B7AD-9C00DC06C9A4}"/>
              </a:ext>
            </a:extLst>
          </p:cNvPr>
          <p:cNvSpPr/>
          <p:nvPr/>
        </p:nvSpPr>
        <p:spPr>
          <a:xfrm>
            <a:off x="8549527" y="5728026"/>
            <a:ext cx="1188944" cy="1139634"/>
          </a:xfrm>
          <a:custGeom>
            <a:avLst/>
            <a:gdLst>
              <a:gd name="connsiteX0" fmla="*/ 485014 w 740538"/>
              <a:gd name="connsiteY0" fmla="*/ 643149 h 709824"/>
              <a:gd name="connsiteX1" fmla="*/ 518351 w 740538"/>
              <a:gd name="connsiteY1" fmla="*/ 676487 h 709824"/>
              <a:gd name="connsiteX2" fmla="*/ 485014 w 740538"/>
              <a:gd name="connsiteY2" fmla="*/ 709824 h 709824"/>
              <a:gd name="connsiteX3" fmla="*/ 451676 w 740538"/>
              <a:gd name="connsiteY3" fmla="*/ 676487 h 709824"/>
              <a:gd name="connsiteX4" fmla="*/ 485014 w 740538"/>
              <a:gd name="connsiteY4" fmla="*/ 643149 h 709824"/>
              <a:gd name="connsiteX5" fmla="*/ 323089 w 740538"/>
              <a:gd name="connsiteY5" fmla="*/ 643149 h 709824"/>
              <a:gd name="connsiteX6" fmla="*/ 337376 w 740538"/>
              <a:gd name="connsiteY6" fmla="*/ 657437 h 709824"/>
              <a:gd name="connsiteX7" fmla="*/ 323089 w 740538"/>
              <a:gd name="connsiteY7" fmla="*/ 671724 h 709824"/>
              <a:gd name="connsiteX8" fmla="*/ 308801 w 740538"/>
              <a:gd name="connsiteY8" fmla="*/ 657437 h 709824"/>
              <a:gd name="connsiteX9" fmla="*/ 323089 w 740538"/>
              <a:gd name="connsiteY9" fmla="*/ 643149 h 709824"/>
              <a:gd name="connsiteX10" fmla="*/ 70676 w 740538"/>
              <a:gd name="connsiteY10" fmla="*/ 519324 h 709824"/>
              <a:gd name="connsiteX11" fmla="*/ 89726 w 740538"/>
              <a:gd name="connsiteY11" fmla="*/ 538374 h 709824"/>
              <a:gd name="connsiteX12" fmla="*/ 70676 w 740538"/>
              <a:gd name="connsiteY12" fmla="*/ 557424 h 709824"/>
              <a:gd name="connsiteX13" fmla="*/ 51626 w 740538"/>
              <a:gd name="connsiteY13" fmla="*/ 538374 h 709824"/>
              <a:gd name="connsiteX14" fmla="*/ 70676 w 740538"/>
              <a:gd name="connsiteY14" fmla="*/ 519324 h 709824"/>
              <a:gd name="connsiteX15" fmla="*/ 632651 w 740538"/>
              <a:gd name="connsiteY15" fmla="*/ 357399 h 709824"/>
              <a:gd name="connsiteX16" fmla="*/ 651701 w 740538"/>
              <a:gd name="connsiteY16" fmla="*/ 376449 h 709824"/>
              <a:gd name="connsiteX17" fmla="*/ 632651 w 740538"/>
              <a:gd name="connsiteY17" fmla="*/ 395499 h 709824"/>
              <a:gd name="connsiteX18" fmla="*/ 613601 w 740538"/>
              <a:gd name="connsiteY18" fmla="*/ 376449 h 709824"/>
              <a:gd name="connsiteX19" fmla="*/ 632651 w 740538"/>
              <a:gd name="connsiteY19" fmla="*/ 357399 h 709824"/>
              <a:gd name="connsiteX20" fmla="*/ 49625 w 740538"/>
              <a:gd name="connsiteY20" fmla="*/ 176424 h 709824"/>
              <a:gd name="connsiteX21" fmla="*/ 99251 w 740538"/>
              <a:gd name="connsiteY21" fmla="*/ 226049 h 709824"/>
              <a:gd name="connsiteX22" fmla="*/ 49625 w 740538"/>
              <a:gd name="connsiteY22" fmla="*/ 275674 h 709824"/>
              <a:gd name="connsiteX23" fmla="*/ 0 w 740538"/>
              <a:gd name="connsiteY23" fmla="*/ 226049 h 709824"/>
              <a:gd name="connsiteX24" fmla="*/ 49625 w 740538"/>
              <a:gd name="connsiteY24" fmla="*/ 176424 h 709824"/>
              <a:gd name="connsiteX25" fmla="*/ 365951 w 740538"/>
              <a:gd name="connsiteY25" fmla="*/ 43074 h 709824"/>
              <a:gd name="connsiteX26" fmla="*/ 404051 w 740538"/>
              <a:gd name="connsiteY26" fmla="*/ 81174 h 709824"/>
              <a:gd name="connsiteX27" fmla="*/ 365951 w 740538"/>
              <a:gd name="connsiteY27" fmla="*/ 119274 h 709824"/>
              <a:gd name="connsiteX28" fmla="*/ 327851 w 740538"/>
              <a:gd name="connsiteY28" fmla="*/ 81174 h 709824"/>
              <a:gd name="connsiteX29" fmla="*/ 365951 w 740538"/>
              <a:gd name="connsiteY29" fmla="*/ 43074 h 709824"/>
              <a:gd name="connsiteX30" fmla="*/ 147136 w 740538"/>
              <a:gd name="connsiteY30" fmla="*/ 449 h 709824"/>
              <a:gd name="connsiteX31" fmla="*/ 223457 w 740538"/>
              <a:gd name="connsiteY31" fmla="*/ 39930 h 709824"/>
              <a:gd name="connsiteX32" fmla="*/ 281750 w 740538"/>
              <a:gd name="connsiteY32" fmla="*/ 196045 h 709824"/>
              <a:gd name="connsiteX33" fmla="*/ 330803 w 740538"/>
              <a:gd name="connsiteY33" fmla="*/ 232526 h 709824"/>
              <a:gd name="connsiteX34" fmla="*/ 436626 w 740538"/>
              <a:gd name="connsiteY34" fmla="*/ 157564 h 709824"/>
              <a:gd name="connsiteX35" fmla="*/ 473202 w 740538"/>
              <a:gd name="connsiteY35" fmla="*/ 109082 h 709824"/>
              <a:gd name="connsiteX36" fmla="*/ 475543 w 740538"/>
              <a:gd name="connsiteY36" fmla="*/ 106740 h 709824"/>
              <a:gd name="connsiteX37" fmla="*/ 610227 w 740538"/>
              <a:gd name="connsiteY37" fmla="*/ 109082 h 709824"/>
              <a:gd name="connsiteX38" fmla="*/ 607886 w 740538"/>
              <a:gd name="connsiteY38" fmla="*/ 243765 h 709824"/>
              <a:gd name="connsiteX39" fmla="*/ 494157 w 740538"/>
              <a:gd name="connsiteY39" fmla="*/ 316155 h 709824"/>
              <a:gd name="connsiteX40" fmla="*/ 464249 w 740538"/>
              <a:gd name="connsiteY40" fmla="*/ 371686 h 709824"/>
              <a:gd name="connsiteX41" fmla="*/ 503682 w 740538"/>
              <a:gd name="connsiteY41" fmla="*/ 413501 h 709824"/>
              <a:gd name="connsiteX42" fmla="*/ 697516 w 740538"/>
              <a:gd name="connsiteY42" fmla="*/ 487224 h 709824"/>
              <a:gd name="connsiteX43" fmla="*/ 697135 w 740538"/>
              <a:gd name="connsiteY43" fmla="*/ 487224 h 709824"/>
              <a:gd name="connsiteX44" fmla="*/ 700953 w 740538"/>
              <a:gd name="connsiteY44" fmla="*/ 489238 h 709824"/>
              <a:gd name="connsiteX45" fmla="*/ 730517 w 740538"/>
              <a:gd name="connsiteY45" fmla="*/ 595105 h 709824"/>
              <a:gd name="connsiteX46" fmla="*/ 624650 w 740538"/>
              <a:gd name="connsiteY46" fmla="*/ 624670 h 709824"/>
              <a:gd name="connsiteX47" fmla="*/ 449580 w 740538"/>
              <a:gd name="connsiteY47" fmla="*/ 476747 h 709824"/>
              <a:gd name="connsiteX48" fmla="*/ 421005 w 740538"/>
              <a:gd name="connsiteY48" fmla="*/ 473794 h 709824"/>
              <a:gd name="connsiteX49" fmla="*/ 416243 w 740538"/>
              <a:gd name="connsiteY49" fmla="*/ 503607 h 709824"/>
              <a:gd name="connsiteX50" fmla="*/ 422910 w 740538"/>
              <a:gd name="connsiteY50" fmla="*/ 515894 h 709824"/>
              <a:gd name="connsiteX51" fmla="*/ 401841 w 740538"/>
              <a:gd name="connsiteY51" fmla="*/ 563623 h 709824"/>
              <a:gd name="connsiteX52" fmla="*/ 346710 w 740538"/>
              <a:gd name="connsiteY52" fmla="*/ 545422 h 709824"/>
              <a:gd name="connsiteX53" fmla="*/ 338900 w 740538"/>
              <a:gd name="connsiteY53" fmla="*/ 521895 h 709824"/>
              <a:gd name="connsiteX54" fmla="*/ 337536 w 740538"/>
              <a:gd name="connsiteY54" fmla="*/ 517992 h 709824"/>
              <a:gd name="connsiteX55" fmla="*/ 295466 w 740538"/>
              <a:gd name="connsiteY55" fmla="*/ 500940 h 709824"/>
              <a:gd name="connsiteX56" fmla="*/ 277844 w 740538"/>
              <a:gd name="connsiteY56" fmla="*/ 519990 h 709824"/>
              <a:gd name="connsiteX57" fmla="*/ 237173 w 740538"/>
              <a:gd name="connsiteY57" fmla="*/ 624765 h 709824"/>
              <a:gd name="connsiteX58" fmla="*/ 178596 w 740538"/>
              <a:gd name="connsiteY58" fmla="*/ 640500 h 709824"/>
              <a:gd name="connsiteX59" fmla="*/ 159353 w 740538"/>
              <a:gd name="connsiteY59" fmla="*/ 579902 h 709824"/>
              <a:gd name="connsiteX60" fmla="*/ 181166 w 740538"/>
              <a:gd name="connsiteY60" fmla="*/ 541802 h 709824"/>
              <a:gd name="connsiteX61" fmla="*/ 190691 w 740538"/>
              <a:gd name="connsiteY61" fmla="*/ 481128 h 709824"/>
              <a:gd name="connsiteX62" fmla="*/ 133541 w 740538"/>
              <a:gd name="connsiteY62" fmla="*/ 450077 h 709824"/>
              <a:gd name="connsiteX63" fmla="*/ 72390 w 740538"/>
              <a:gd name="connsiteY63" fmla="*/ 455696 h 709824"/>
              <a:gd name="connsiteX64" fmla="*/ 13716 w 740538"/>
              <a:gd name="connsiteY64" fmla="*/ 397022 h 709824"/>
              <a:gd name="connsiteX65" fmla="*/ 72390 w 740538"/>
              <a:gd name="connsiteY65" fmla="*/ 338348 h 709824"/>
              <a:gd name="connsiteX66" fmla="*/ 93345 w 740538"/>
              <a:gd name="connsiteY66" fmla="*/ 339587 h 709824"/>
              <a:gd name="connsiteX67" fmla="*/ 180689 w 740538"/>
              <a:gd name="connsiteY67" fmla="*/ 274436 h 709824"/>
              <a:gd name="connsiteX68" fmla="*/ 157544 w 740538"/>
              <a:gd name="connsiteY68" fmla="*/ 199760 h 709824"/>
              <a:gd name="connsiteX69" fmla="*/ 87630 w 740538"/>
              <a:gd name="connsiteY69" fmla="*/ 115559 h 709824"/>
              <a:gd name="connsiteX70" fmla="*/ 117729 w 740538"/>
              <a:gd name="connsiteY70" fmla="*/ 9831 h 709824"/>
              <a:gd name="connsiteX71" fmla="*/ 147136 w 740538"/>
              <a:gd name="connsiteY71" fmla="*/ 449 h 709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740538" h="709824">
                <a:moveTo>
                  <a:pt x="485014" y="643149"/>
                </a:moveTo>
                <a:cubicBezTo>
                  <a:pt x="503425" y="643149"/>
                  <a:pt x="518351" y="658075"/>
                  <a:pt x="518351" y="676487"/>
                </a:cubicBezTo>
                <a:cubicBezTo>
                  <a:pt x="518351" y="694898"/>
                  <a:pt x="503425" y="709824"/>
                  <a:pt x="485014" y="709824"/>
                </a:cubicBezTo>
                <a:cubicBezTo>
                  <a:pt x="466602" y="709824"/>
                  <a:pt x="451676" y="694898"/>
                  <a:pt x="451676" y="676487"/>
                </a:cubicBezTo>
                <a:cubicBezTo>
                  <a:pt x="451676" y="658075"/>
                  <a:pt x="466602" y="643149"/>
                  <a:pt x="485014" y="643149"/>
                </a:cubicBezTo>
                <a:close/>
                <a:moveTo>
                  <a:pt x="323089" y="643149"/>
                </a:moveTo>
                <a:cubicBezTo>
                  <a:pt x="330979" y="643149"/>
                  <a:pt x="337376" y="649546"/>
                  <a:pt x="337376" y="657437"/>
                </a:cubicBezTo>
                <a:cubicBezTo>
                  <a:pt x="337376" y="665327"/>
                  <a:pt x="330979" y="671724"/>
                  <a:pt x="323089" y="671724"/>
                </a:cubicBezTo>
                <a:cubicBezTo>
                  <a:pt x="315198" y="671724"/>
                  <a:pt x="308801" y="665327"/>
                  <a:pt x="308801" y="657437"/>
                </a:cubicBezTo>
                <a:cubicBezTo>
                  <a:pt x="308801" y="649546"/>
                  <a:pt x="315198" y="643149"/>
                  <a:pt x="323089" y="643149"/>
                </a:cubicBezTo>
                <a:close/>
                <a:moveTo>
                  <a:pt x="70676" y="519324"/>
                </a:moveTo>
                <a:cubicBezTo>
                  <a:pt x="81197" y="519324"/>
                  <a:pt x="89726" y="527853"/>
                  <a:pt x="89726" y="538374"/>
                </a:cubicBezTo>
                <a:cubicBezTo>
                  <a:pt x="89726" y="548895"/>
                  <a:pt x="81197" y="557424"/>
                  <a:pt x="70676" y="557424"/>
                </a:cubicBezTo>
                <a:cubicBezTo>
                  <a:pt x="60155" y="557424"/>
                  <a:pt x="51626" y="548895"/>
                  <a:pt x="51626" y="538374"/>
                </a:cubicBezTo>
                <a:cubicBezTo>
                  <a:pt x="51626" y="527853"/>
                  <a:pt x="60155" y="519324"/>
                  <a:pt x="70676" y="519324"/>
                </a:cubicBezTo>
                <a:close/>
                <a:moveTo>
                  <a:pt x="632651" y="357399"/>
                </a:moveTo>
                <a:cubicBezTo>
                  <a:pt x="643172" y="357399"/>
                  <a:pt x="651701" y="365928"/>
                  <a:pt x="651701" y="376449"/>
                </a:cubicBezTo>
                <a:cubicBezTo>
                  <a:pt x="651701" y="386970"/>
                  <a:pt x="643172" y="395499"/>
                  <a:pt x="632651" y="395499"/>
                </a:cubicBezTo>
                <a:cubicBezTo>
                  <a:pt x="622130" y="395499"/>
                  <a:pt x="613601" y="386970"/>
                  <a:pt x="613601" y="376449"/>
                </a:cubicBezTo>
                <a:cubicBezTo>
                  <a:pt x="613601" y="365928"/>
                  <a:pt x="622130" y="357399"/>
                  <a:pt x="632651" y="357399"/>
                </a:cubicBezTo>
                <a:close/>
                <a:moveTo>
                  <a:pt x="49625" y="176424"/>
                </a:moveTo>
                <a:cubicBezTo>
                  <a:pt x="77033" y="176424"/>
                  <a:pt x="99251" y="198642"/>
                  <a:pt x="99251" y="226049"/>
                </a:cubicBezTo>
                <a:cubicBezTo>
                  <a:pt x="99251" y="253457"/>
                  <a:pt x="77033" y="275674"/>
                  <a:pt x="49625" y="275674"/>
                </a:cubicBezTo>
                <a:cubicBezTo>
                  <a:pt x="22218" y="275674"/>
                  <a:pt x="0" y="253457"/>
                  <a:pt x="0" y="226049"/>
                </a:cubicBezTo>
                <a:cubicBezTo>
                  <a:pt x="0" y="198642"/>
                  <a:pt x="22218" y="176424"/>
                  <a:pt x="49625" y="176424"/>
                </a:cubicBezTo>
                <a:close/>
                <a:moveTo>
                  <a:pt x="365951" y="43074"/>
                </a:moveTo>
                <a:cubicBezTo>
                  <a:pt x="386993" y="43074"/>
                  <a:pt x="404051" y="60132"/>
                  <a:pt x="404051" y="81174"/>
                </a:cubicBezTo>
                <a:cubicBezTo>
                  <a:pt x="404051" y="102216"/>
                  <a:pt x="386993" y="119274"/>
                  <a:pt x="365951" y="119274"/>
                </a:cubicBezTo>
                <a:cubicBezTo>
                  <a:pt x="344909" y="119274"/>
                  <a:pt x="327851" y="102216"/>
                  <a:pt x="327851" y="81174"/>
                </a:cubicBezTo>
                <a:cubicBezTo>
                  <a:pt x="327851" y="60132"/>
                  <a:pt x="344909" y="43074"/>
                  <a:pt x="365951" y="43074"/>
                </a:cubicBezTo>
                <a:close/>
                <a:moveTo>
                  <a:pt x="147136" y="449"/>
                </a:moveTo>
                <a:cubicBezTo>
                  <a:pt x="177251" y="-2813"/>
                  <a:pt x="207793" y="11800"/>
                  <a:pt x="223457" y="39930"/>
                </a:cubicBezTo>
                <a:cubicBezTo>
                  <a:pt x="234125" y="59837"/>
                  <a:pt x="259937" y="134894"/>
                  <a:pt x="281750" y="196045"/>
                </a:cubicBezTo>
                <a:cubicBezTo>
                  <a:pt x="288748" y="217350"/>
                  <a:pt x="308385" y="231954"/>
                  <a:pt x="330803" y="232526"/>
                </a:cubicBezTo>
                <a:cubicBezTo>
                  <a:pt x="369094" y="232526"/>
                  <a:pt x="382619" y="225287"/>
                  <a:pt x="436626" y="157564"/>
                </a:cubicBezTo>
                <a:cubicBezTo>
                  <a:pt x="452247" y="137657"/>
                  <a:pt x="463677" y="118607"/>
                  <a:pt x="473202" y="109082"/>
                </a:cubicBezTo>
                <a:cubicBezTo>
                  <a:pt x="473969" y="108288"/>
                  <a:pt x="474749" y="107507"/>
                  <a:pt x="475543" y="106740"/>
                </a:cubicBezTo>
                <a:cubicBezTo>
                  <a:pt x="513381" y="70195"/>
                  <a:pt x="573681" y="71244"/>
                  <a:pt x="610227" y="109082"/>
                </a:cubicBezTo>
                <a:cubicBezTo>
                  <a:pt x="646771" y="146920"/>
                  <a:pt x="645724" y="207220"/>
                  <a:pt x="607886" y="243765"/>
                </a:cubicBezTo>
                <a:cubicBezTo>
                  <a:pt x="588836" y="262815"/>
                  <a:pt x="541782" y="274055"/>
                  <a:pt x="494157" y="316155"/>
                </a:cubicBezTo>
                <a:cubicBezTo>
                  <a:pt x="476726" y="331395"/>
                  <a:pt x="460343" y="348064"/>
                  <a:pt x="464249" y="371686"/>
                </a:cubicBezTo>
                <a:cubicBezTo>
                  <a:pt x="467582" y="392069"/>
                  <a:pt x="484632" y="405976"/>
                  <a:pt x="503682" y="413501"/>
                </a:cubicBezTo>
                <a:cubicBezTo>
                  <a:pt x="581406" y="443695"/>
                  <a:pt x="673894" y="474842"/>
                  <a:pt x="697516" y="487224"/>
                </a:cubicBezTo>
                <a:lnTo>
                  <a:pt x="697135" y="487224"/>
                </a:lnTo>
                <a:cubicBezTo>
                  <a:pt x="698426" y="487859"/>
                  <a:pt x="699699" y="488531"/>
                  <a:pt x="700953" y="489238"/>
                </a:cubicBezTo>
                <a:cubicBezTo>
                  <a:pt x="738351" y="510309"/>
                  <a:pt x="751588" y="557707"/>
                  <a:pt x="730517" y="595105"/>
                </a:cubicBezTo>
                <a:cubicBezTo>
                  <a:pt x="709447" y="632504"/>
                  <a:pt x="662048" y="645740"/>
                  <a:pt x="624650" y="624670"/>
                </a:cubicBezTo>
                <a:cubicBezTo>
                  <a:pt x="599408" y="611240"/>
                  <a:pt x="517779" y="535421"/>
                  <a:pt x="449580" y="476747"/>
                </a:cubicBezTo>
                <a:cubicBezTo>
                  <a:pt x="441991" y="469047"/>
                  <a:pt x="430008" y="467808"/>
                  <a:pt x="421005" y="473794"/>
                </a:cubicBezTo>
                <a:cubicBezTo>
                  <a:pt x="411904" y="480980"/>
                  <a:pt x="409833" y="493944"/>
                  <a:pt x="416243" y="503607"/>
                </a:cubicBezTo>
                <a:cubicBezTo>
                  <a:pt x="418785" y="507521"/>
                  <a:pt x="421015" y="511629"/>
                  <a:pt x="422910" y="515894"/>
                </a:cubicBezTo>
                <a:cubicBezTo>
                  <a:pt x="428199" y="534795"/>
                  <a:pt x="419371" y="554796"/>
                  <a:pt x="401841" y="563623"/>
                </a:cubicBezTo>
                <a:cubicBezTo>
                  <a:pt x="381591" y="573822"/>
                  <a:pt x="356907" y="565672"/>
                  <a:pt x="346710" y="545422"/>
                </a:cubicBezTo>
                <a:cubicBezTo>
                  <a:pt x="344805" y="540945"/>
                  <a:pt x="341948" y="532182"/>
                  <a:pt x="338900" y="521895"/>
                </a:cubicBezTo>
                <a:cubicBezTo>
                  <a:pt x="338530" y="520566"/>
                  <a:pt x="338075" y="519262"/>
                  <a:pt x="337536" y="517992"/>
                </a:cubicBezTo>
                <a:cubicBezTo>
                  <a:pt x="330628" y="501665"/>
                  <a:pt x="311791" y="494031"/>
                  <a:pt x="295466" y="500940"/>
                </a:cubicBezTo>
                <a:cubicBezTo>
                  <a:pt x="287466" y="504930"/>
                  <a:pt x="281200" y="511704"/>
                  <a:pt x="277844" y="519990"/>
                </a:cubicBezTo>
                <a:cubicBezTo>
                  <a:pt x="251174" y="573425"/>
                  <a:pt x="244412" y="612192"/>
                  <a:pt x="237173" y="624765"/>
                </a:cubicBezTo>
                <a:cubicBezTo>
                  <a:pt x="224659" y="644375"/>
                  <a:pt x="199252" y="651200"/>
                  <a:pt x="178596" y="640500"/>
                </a:cubicBezTo>
                <a:cubicBezTo>
                  <a:pt x="156548" y="629081"/>
                  <a:pt x="147933" y="601950"/>
                  <a:pt x="159353" y="579902"/>
                </a:cubicBezTo>
                <a:cubicBezTo>
                  <a:pt x="167601" y="567787"/>
                  <a:pt x="174893" y="555049"/>
                  <a:pt x="181166" y="541802"/>
                </a:cubicBezTo>
                <a:cubicBezTo>
                  <a:pt x="190691" y="521419"/>
                  <a:pt x="200216" y="501416"/>
                  <a:pt x="190691" y="481128"/>
                </a:cubicBezTo>
                <a:cubicBezTo>
                  <a:pt x="180444" y="459428"/>
                  <a:pt x="157322" y="446866"/>
                  <a:pt x="133541" y="450077"/>
                </a:cubicBezTo>
                <a:cubicBezTo>
                  <a:pt x="104585" y="453696"/>
                  <a:pt x="81343" y="455696"/>
                  <a:pt x="72390" y="455696"/>
                </a:cubicBezTo>
                <a:cubicBezTo>
                  <a:pt x="39985" y="455696"/>
                  <a:pt x="13716" y="429427"/>
                  <a:pt x="13716" y="397022"/>
                </a:cubicBezTo>
                <a:cubicBezTo>
                  <a:pt x="13716" y="364617"/>
                  <a:pt x="39985" y="338348"/>
                  <a:pt x="72390" y="338348"/>
                </a:cubicBezTo>
                <a:cubicBezTo>
                  <a:pt x="76581" y="338348"/>
                  <a:pt x="83820" y="338825"/>
                  <a:pt x="93345" y="339587"/>
                </a:cubicBezTo>
                <a:cubicBezTo>
                  <a:pt x="134815" y="343324"/>
                  <a:pt x="172452" y="315251"/>
                  <a:pt x="180689" y="274436"/>
                </a:cubicBezTo>
                <a:cubicBezTo>
                  <a:pt x="185664" y="247255"/>
                  <a:pt x="177019" y="219361"/>
                  <a:pt x="157544" y="199760"/>
                </a:cubicBezTo>
                <a:cubicBezTo>
                  <a:pt x="131579" y="174013"/>
                  <a:pt x="108166" y="145814"/>
                  <a:pt x="87630" y="115559"/>
                </a:cubicBezTo>
                <a:cubicBezTo>
                  <a:pt x="66745" y="78051"/>
                  <a:pt x="80221" y="30716"/>
                  <a:pt x="117729" y="9831"/>
                </a:cubicBezTo>
                <a:cubicBezTo>
                  <a:pt x="127106" y="4610"/>
                  <a:pt x="137097" y="1536"/>
                  <a:pt x="147136" y="449"/>
                </a:cubicBez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82E500-6D8C-478F-AFAA-B7E0C2E3E689}"/>
              </a:ext>
            </a:extLst>
          </p:cNvPr>
          <p:cNvSpPr txBox="1"/>
          <p:nvPr/>
        </p:nvSpPr>
        <p:spPr>
          <a:xfrm>
            <a:off x="1228072" y="4267579"/>
            <a:ext cx="4190270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7F8323F-DC74-4E2D-8456-7E72C7187F78}"/>
              </a:ext>
            </a:extLst>
          </p:cNvPr>
          <p:cNvSpPr txBox="1"/>
          <p:nvPr/>
        </p:nvSpPr>
        <p:spPr>
          <a:xfrm>
            <a:off x="1228072" y="3800627"/>
            <a:ext cx="41902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Product Excellence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CFD0603-7368-4806-B6C1-2D678FC3B70A}"/>
              </a:ext>
            </a:extLst>
          </p:cNvPr>
          <p:cNvSpPr txBox="1"/>
          <p:nvPr/>
        </p:nvSpPr>
        <p:spPr>
          <a:xfrm>
            <a:off x="1228072" y="7359859"/>
            <a:ext cx="4190270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E92EC12-6641-48B0-8C79-D14BC046CAA5}"/>
              </a:ext>
            </a:extLst>
          </p:cNvPr>
          <p:cNvSpPr txBox="1"/>
          <p:nvPr/>
        </p:nvSpPr>
        <p:spPr>
          <a:xfrm>
            <a:off x="1228072" y="6892907"/>
            <a:ext cx="41902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Best Product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0DE4350-3094-4B36-9156-0234A9359E2E}"/>
              </a:ext>
            </a:extLst>
          </p:cNvPr>
          <p:cNvSpPr txBox="1"/>
          <p:nvPr/>
        </p:nvSpPr>
        <p:spPr>
          <a:xfrm>
            <a:off x="12864559" y="4267579"/>
            <a:ext cx="4190270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E0F3451-20C6-4C19-B73A-8C671AB293CC}"/>
              </a:ext>
            </a:extLst>
          </p:cNvPr>
          <p:cNvSpPr txBox="1"/>
          <p:nvPr/>
        </p:nvSpPr>
        <p:spPr>
          <a:xfrm>
            <a:off x="12864559" y="3800627"/>
            <a:ext cx="41902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Small Product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09C6C6F-97D9-486D-9726-8C8CA4FEE15B}"/>
              </a:ext>
            </a:extLst>
          </p:cNvPr>
          <p:cNvSpPr txBox="1"/>
          <p:nvPr/>
        </p:nvSpPr>
        <p:spPr>
          <a:xfrm>
            <a:off x="12864559" y="7359859"/>
            <a:ext cx="4190270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9FAC484-721C-4119-B573-DAFA8406F86F}"/>
              </a:ext>
            </a:extLst>
          </p:cNvPr>
          <p:cNvSpPr txBox="1"/>
          <p:nvPr/>
        </p:nvSpPr>
        <p:spPr>
          <a:xfrm>
            <a:off x="12864559" y="6892907"/>
            <a:ext cx="41902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Great Product</a:t>
            </a:r>
          </a:p>
        </p:txBody>
      </p:sp>
    </p:spTree>
    <p:extLst>
      <p:ext uri="{BB962C8B-B14F-4D97-AF65-F5344CB8AC3E}">
        <p14:creationId xmlns:p14="http://schemas.microsoft.com/office/powerpoint/2010/main" val="3765796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94;p32">
            <a:extLst>
              <a:ext uri="{FF2B5EF4-FFF2-40B4-BE49-F238E27FC236}">
                <a16:creationId xmlns:a16="http://schemas.microsoft.com/office/drawing/2014/main" id="{9D180D6F-7D80-4486-89AD-C0B5AB4B3386}"/>
              </a:ext>
            </a:extLst>
          </p:cNvPr>
          <p:cNvSpPr/>
          <p:nvPr/>
        </p:nvSpPr>
        <p:spPr>
          <a:xfrm>
            <a:off x="5886144" y="5753104"/>
            <a:ext cx="1592334" cy="170260"/>
          </a:xfrm>
          <a:custGeom>
            <a:avLst/>
            <a:gdLst/>
            <a:ahLst/>
            <a:cxnLst/>
            <a:rect l="l" t="t" r="r" b="b"/>
            <a:pathLst>
              <a:path w="6874" h="735" extrusionOk="0">
                <a:moveTo>
                  <a:pt x="26" y="0"/>
                </a:moveTo>
                <a:lnTo>
                  <a:pt x="26" y="340"/>
                </a:lnTo>
                <a:lnTo>
                  <a:pt x="6873" y="340"/>
                </a:lnTo>
                <a:lnTo>
                  <a:pt x="6873" y="183"/>
                </a:lnTo>
                <a:lnTo>
                  <a:pt x="6873" y="0"/>
                </a:lnTo>
                <a:close/>
                <a:moveTo>
                  <a:pt x="0" y="525"/>
                </a:moveTo>
                <a:lnTo>
                  <a:pt x="0" y="735"/>
                </a:lnTo>
                <a:lnTo>
                  <a:pt x="26" y="735"/>
                </a:lnTo>
                <a:cubicBezTo>
                  <a:pt x="0" y="655"/>
                  <a:pt x="0" y="602"/>
                  <a:pt x="0" y="525"/>
                </a:cubicBezTo>
                <a:close/>
              </a:path>
            </a:pathLst>
          </a:custGeom>
          <a:solidFill>
            <a:srgbClr val="E8E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1197;p32">
            <a:extLst>
              <a:ext uri="{FF2B5EF4-FFF2-40B4-BE49-F238E27FC236}">
                <a16:creationId xmlns:a16="http://schemas.microsoft.com/office/drawing/2014/main" id="{B3E11F87-D8CC-4E0A-8B2D-1497220D7309}"/>
              </a:ext>
            </a:extLst>
          </p:cNvPr>
          <p:cNvSpPr/>
          <p:nvPr/>
        </p:nvSpPr>
        <p:spPr>
          <a:xfrm>
            <a:off x="10820492" y="5753104"/>
            <a:ext cx="1592334" cy="78992"/>
          </a:xfrm>
          <a:custGeom>
            <a:avLst/>
            <a:gdLst/>
            <a:ahLst/>
            <a:cxnLst/>
            <a:rect l="l" t="t" r="r" b="b"/>
            <a:pathLst>
              <a:path w="6874" h="341" extrusionOk="0">
                <a:moveTo>
                  <a:pt x="1" y="0"/>
                </a:moveTo>
                <a:cubicBezTo>
                  <a:pt x="1" y="53"/>
                  <a:pt x="26" y="130"/>
                  <a:pt x="26" y="183"/>
                </a:cubicBezTo>
                <a:cubicBezTo>
                  <a:pt x="26" y="235"/>
                  <a:pt x="1" y="288"/>
                  <a:pt x="1" y="340"/>
                </a:cubicBezTo>
                <a:lnTo>
                  <a:pt x="6874" y="340"/>
                </a:lnTo>
                <a:cubicBezTo>
                  <a:pt x="6874" y="235"/>
                  <a:pt x="6846" y="130"/>
                  <a:pt x="6846" y="0"/>
                </a:cubicBezTo>
                <a:close/>
              </a:path>
            </a:pathLst>
          </a:custGeom>
          <a:solidFill>
            <a:srgbClr val="E8E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200;p32">
            <a:extLst>
              <a:ext uri="{FF2B5EF4-FFF2-40B4-BE49-F238E27FC236}">
                <a16:creationId xmlns:a16="http://schemas.microsoft.com/office/drawing/2014/main" id="{845953C4-6E95-4C62-B5B5-5572409E343A}"/>
              </a:ext>
            </a:extLst>
          </p:cNvPr>
          <p:cNvSpPr/>
          <p:nvPr/>
        </p:nvSpPr>
        <p:spPr>
          <a:xfrm>
            <a:off x="5886144" y="3510510"/>
            <a:ext cx="3172159" cy="2242796"/>
          </a:xfrm>
          <a:custGeom>
            <a:avLst/>
            <a:gdLst/>
            <a:ahLst/>
            <a:cxnLst/>
            <a:rect l="l" t="t" r="r" b="b"/>
            <a:pathLst>
              <a:path w="13694" h="9682" extrusionOk="0">
                <a:moveTo>
                  <a:pt x="4013" y="0"/>
                </a:moveTo>
                <a:cubicBezTo>
                  <a:pt x="1574" y="2519"/>
                  <a:pt x="53" y="5929"/>
                  <a:pt x="0" y="9681"/>
                </a:cubicBezTo>
                <a:lnTo>
                  <a:pt x="13694" y="9681"/>
                </a:lnTo>
                <a:lnTo>
                  <a:pt x="4013" y="0"/>
                </a:ln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201;p32">
            <a:extLst>
              <a:ext uri="{FF2B5EF4-FFF2-40B4-BE49-F238E27FC236}">
                <a16:creationId xmlns:a16="http://schemas.microsoft.com/office/drawing/2014/main" id="{FEB1FA13-1B9E-4520-B316-F486C354B81F}"/>
              </a:ext>
            </a:extLst>
          </p:cNvPr>
          <p:cNvSpPr/>
          <p:nvPr/>
        </p:nvSpPr>
        <p:spPr>
          <a:xfrm>
            <a:off x="5886144" y="5831866"/>
            <a:ext cx="3172159" cy="2242796"/>
          </a:xfrm>
          <a:custGeom>
            <a:avLst/>
            <a:gdLst/>
            <a:ahLst/>
            <a:cxnLst/>
            <a:rect l="l" t="t" r="r" b="b"/>
            <a:pathLst>
              <a:path w="13694" h="9682" extrusionOk="0">
                <a:moveTo>
                  <a:pt x="0" y="0"/>
                </a:moveTo>
                <a:cubicBezTo>
                  <a:pt x="53" y="3778"/>
                  <a:pt x="1574" y="7188"/>
                  <a:pt x="4013" y="9681"/>
                </a:cubicBezTo>
                <a:lnTo>
                  <a:pt x="13694" y="0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02;p32">
            <a:extLst>
              <a:ext uri="{FF2B5EF4-FFF2-40B4-BE49-F238E27FC236}">
                <a16:creationId xmlns:a16="http://schemas.microsoft.com/office/drawing/2014/main" id="{B6399CD2-03A1-4FB8-8B8C-97C7A200EEE2}"/>
              </a:ext>
            </a:extLst>
          </p:cNvPr>
          <p:cNvSpPr/>
          <p:nvPr/>
        </p:nvSpPr>
        <p:spPr>
          <a:xfrm>
            <a:off x="9246439" y="5831866"/>
            <a:ext cx="3166369" cy="2242796"/>
          </a:xfrm>
          <a:custGeom>
            <a:avLst/>
            <a:gdLst/>
            <a:ahLst/>
            <a:cxnLst/>
            <a:rect l="l" t="t" r="r" b="b"/>
            <a:pathLst>
              <a:path w="13669" h="9682" extrusionOk="0">
                <a:moveTo>
                  <a:pt x="0" y="0"/>
                </a:moveTo>
                <a:lnTo>
                  <a:pt x="9654" y="9681"/>
                </a:lnTo>
                <a:cubicBezTo>
                  <a:pt x="12120" y="7188"/>
                  <a:pt x="13641" y="3778"/>
                  <a:pt x="13669" y="0"/>
                </a:cubicBez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03;p32">
            <a:extLst>
              <a:ext uri="{FF2B5EF4-FFF2-40B4-BE49-F238E27FC236}">
                <a16:creationId xmlns:a16="http://schemas.microsoft.com/office/drawing/2014/main" id="{D41A3A41-D604-4423-8E06-2A6484577FC7}"/>
              </a:ext>
            </a:extLst>
          </p:cNvPr>
          <p:cNvSpPr/>
          <p:nvPr/>
        </p:nvSpPr>
        <p:spPr>
          <a:xfrm>
            <a:off x="6870650" y="5886768"/>
            <a:ext cx="2242333" cy="3172159"/>
          </a:xfrm>
          <a:custGeom>
            <a:avLst/>
            <a:gdLst/>
            <a:ahLst/>
            <a:cxnLst/>
            <a:rect l="l" t="t" r="r" b="b"/>
            <a:pathLst>
              <a:path w="9680" h="13694" extrusionOk="0">
                <a:moveTo>
                  <a:pt x="9679" y="0"/>
                </a:moveTo>
                <a:lnTo>
                  <a:pt x="0" y="9679"/>
                </a:lnTo>
                <a:cubicBezTo>
                  <a:pt x="2491" y="12120"/>
                  <a:pt x="5901" y="13641"/>
                  <a:pt x="9679" y="13694"/>
                </a:cubicBezTo>
                <a:lnTo>
                  <a:pt x="9679" y="0"/>
                </a:ln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204;p32">
            <a:extLst>
              <a:ext uri="{FF2B5EF4-FFF2-40B4-BE49-F238E27FC236}">
                <a16:creationId xmlns:a16="http://schemas.microsoft.com/office/drawing/2014/main" id="{B64C6E3A-A534-4D50-B08A-200BEA026F61}"/>
              </a:ext>
            </a:extLst>
          </p:cNvPr>
          <p:cNvSpPr/>
          <p:nvPr/>
        </p:nvSpPr>
        <p:spPr>
          <a:xfrm>
            <a:off x="9246439" y="3510510"/>
            <a:ext cx="3166369" cy="2242796"/>
          </a:xfrm>
          <a:custGeom>
            <a:avLst/>
            <a:gdLst/>
            <a:ahLst/>
            <a:cxnLst/>
            <a:rect l="l" t="t" r="r" b="b"/>
            <a:pathLst>
              <a:path w="13669" h="9682" extrusionOk="0">
                <a:moveTo>
                  <a:pt x="9654" y="0"/>
                </a:moveTo>
                <a:lnTo>
                  <a:pt x="0" y="9681"/>
                </a:lnTo>
                <a:lnTo>
                  <a:pt x="13669" y="9681"/>
                </a:lnTo>
                <a:cubicBezTo>
                  <a:pt x="13641" y="5929"/>
                  <a:pt x="12120" y="2519"/>
                  <a:pt x="9654" y="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05;p32">
            <a:extLst>
              <a:ext uri="{FF2B5EF4-FFF2-40B4-BE49-F238E27FC236}">
                <a16:creationId xmlns:a16="http://schemas.microsoft.com/office/drawing/2014/main" id="{9B9C3FF5-4D4C-4754-90E8-790CBBF2CD59}"/>
              </a:ext>
            </a:extLst>
          </p:cNvPr>
          <p:cNvSpPr/>
          <p:nvPr/>
        </p:nvSpPr>
        <p:spPr>
          <a:xfrm>
            <a:off x="9192002" y="5886768"/>
            <a:ext cx="2236311" cy="3172159"/>
          </a:xfrm>
          <a:custGeom>
            <a:avLst/>
            <a:gdLst/>
            <a:ahLst/>
            <a:cxnLst/>
            <a:rect l="l" t="t" r="r" b="b"/>
            <a:pathLst>
              <a:path w="9654" h="13694" extrusionOk="0">
                <a:moveTo>
                  <a:pt x="0" y="0"/>
                </a:moveTo>
                <a:lnTo>
                  <a:pt x="0" y="13694"/>
                </a:lnTo>
                <a:cubicBezTo>
                  <a:pt x="3750" y="13641"/>
                  <a:pt x="7161" y="12120"/>
                  <a:pt x="9654" y="9679"/>
                </a:cubicBezTo>
                <a:lnTo>
                  <a:pt x="0" y="0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FE6FEE8-DC07-4A86-B33A-8AC8EFEC8504}"/>
              </a:ext>
            </a:extLst>
          </p:cNvPr>
          <p:cNvSpPr/>
          <p:nvPr/>
        </p:nvSpPr>
        <p:spPr>
          <a:xfrm>
            <a:off x="6664021" y="4063687"/>
            <a:ext cx="4976713" cy="4217372"/>
          </a:xfrm>
          <a:custGeom>
            <a:avLst/>
            <a:gdLst>
              <a:gd name="connsiteX0" fmla="*/ 1440232 w 2835314"/>
              <a:gd name="connsiteY0" fmla="*/ 1038638 h 2402706"/>
              <a:gd name="connsiteX1" fmla="*/ 2402707 w 2835314"/>
              <a:gd name="connsiteY1" fmla="*/ 2004413 h 2402706"/>
              <a:gd name="connsiteX2" fmla="*/ 1440232 w 2835314"/>
              <a:gd name="connsiteY2" fmla="*/ 2402706 h 2402706"/>
              <a:gd name="connsiteX3" fmla="*/ 1395086 w 2835314"/>
              <a:gd name="connsiteY3" fmla="*/ 1038638 h 2402706"/>
              <a:gd name="connsiteX4" fmla="*/ 1395086 w 2835314"/>
              <a:gd name="connsiteY4" fmla="*/ 2402706 h 2402706"/>
              <a:gd name="connsiteX5" fmla="*/ 429311 w 2835314"/>
              <a:gd name="connsiteY5" fmla="*/ 2004413 h 2402706"/>
              <a:gd name="connsiteX6" fmla="*/ 1471246 w 2835314"/>
              <a:gd name="connsiteY6" fmla="*/ 1007360 h 2402706"/>
              <a:gd name="connsiteX7" fmla="*/ 2835314 w 2835314"/>
              <a:gd name="connsiteY7" fmla="*/ 1007360 h 2402706"/>
              <a:gd name="connsiteX8" fmla="*/ 2433722 w 2835314"/>
              <a:gd name="connsiteY8" fmla="*/ 1973399 h 2402706"/>
              <a:gd name="connsiteX9" fmla="*/ 0 w 2835314"/>
              <a:gd name="connsiteY9" fmla="*/ 1007360 h 2402706"/>
              <a:gd name="connsiteX10" fmla="*/ 1364068 w 2835314"/>
              <a:gd name="connsiteY10" fmla="*/ 1007360 h 2402706"/>
              <a:gd name="connsiteX11" fmla="*/ 398029 w 2835314"/>
              <a:gd name="connsiteY11" fmla="*/ 1973399 h 2402706"/>
              <a:gd name="connsiteX12" fmla="*/ 0 w 2835314"/>
              <a:gd name="connsiteY12" fmla="*/ 1007360 h 2402706"/>
              <a:gd name="connsiteX13" fmla="*/ 2433722 w 2835314"/>
              <a:gd name="connsiteY13" fmla="*/ 0 h 2402706"/>
              <a:gd name="connsiteX14" fmla="*/ 2835314 w 2835314"/>
              <a:gd name="connsiteY14" fmla="*/ 962475 h 2402706"/>
              <a:gd name="connsiteX15" fmla="*/ 1471246 w 2835314"/>
              <a:gd name="connsiteY15" fmla="*/ 962475 h 2402706"/>
              <a:gd name="connsiteX16" fmla="*/ 398029 w 2835314"/>
              <a:gd name="connsiteY16" fmla="*/ 0 h 2402706"/>
              <a:gd name="connsiteX17" fmla="*/ 1364068 w 2835314"/>
              <a:gd name="connsiteY17" fmla="*/ 962475 h 2402706"/>
              <a:gd name="connsiteX18" fmla="*/ 0 w 2835314"/>
              <a:gd name="connsiteY18" fmla="*/ 962475 h 2402706"/>
              <a:gd name="connsiteX19" fmla="*/ 398029 w 2835314"/>
              <a:gd name="connsiteY19" fmla="*/ 0 h 240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835314" h="2402706">
                <a:moveTo>
                  <a:pt x="1440232" y="1038638"/>
                </a:moveTo>
                <a:lnTo>
                  <a:pt x="2402707" y="2004413"/>
                </a:lnTo>
                <a:cubicBezTo>
                  <a:pt x="2153411" y="2246715"/>
                  <a:pt x="1814110" y="2395712"/>
                  <a:pt x="1440232" y="2402706"/>
                </a:cubicBezTo>
                <a:close/>
                <a:moveTo>
                  <a:pt x="1395086" y="1038638"/>
                </a:moveTo>
                <a:lnTo>
                  <a:pt x="1395086" y="2402706"/>
                </a:lnTo>
                <a:cubicBezTo>
                  <a:pt x="1021208" y="2395712"/>
                  <a:pt x="681907" y="2246715"/>
                  <a:pt x="429311" y="2004413"/>
                </a:cubicBezTo>
                <a:close/>
                <a:moveTo>
                  <a:pt x="1471246" y="1007360"/>
                </a:moveTo>
                <a:lnTo>
                  <a:pt x="2835314" y="1007360"/>
                </a:lnTo>
                <a:cubicBezTo>
                  <a:pt x="2828320" y="1381238"/>
                  <a:pt x="2676023" y="1720540"/>
                  <a:pt x="2433722" y="1973399"/>
                </a:cubicBezTo>
                <a:close/>
                <a:moveTo>
                  <a:pt x="0" y="1007360"/>
                </a:moveTo>
                <a:lnTo>
                  <a:pt x="1364068" y="1007360"/>
                </a:lnTo>
                <a:lnTo>
                  <a:pt x="398029" y="1973399"/>
                </a:lnTo>
                <a:cubicBezTo>
                  <a:pt x="155728" y="1720540"/>
                  <a:pt x="6995" y="1381238"/>
                  <a:pt x="0" y="1007360"/>
                </a:cubicBezTo>
                <a:close/>
                <a:moveTo>
                  <a:pt x="2433722" y="0"/>
                </a:moveTo>
                <a:cubicBezTo>
                  <a:pt x="2676023" y="249296"/>
                  <a:pt x="2828320" y="588597"/>
                  <a:pt x="2835314" y="962475"/>
                </a:cubicBezTo>
                <a:lnTo>
                  <a:pt x="1471246" y="962475"/>
                </a:lnTo>
                <a:close/>
                <a:moveTo>
                  <a:pt x="398029" y="0"/>
                </a:moveTo>
                <a:lnTo>
                  <a:pt x="1364068" y="962475"/>
                </a:lnTo>
                <a:lnTo>
                  <a:pt x="0" y="962475"/>
                </a:lnTo>
                <a:cubicBezTo>
                  <a:pt x="6995" y="588597"/>
                  <a:pt x="155728" y="249296"/>
                  <a:pt x="398029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213;p32">
            <a:extLst>
              <a:ext uri="{FF2B5EF4-FFF2-40B4-BE49-F238E27FC236}">
                <a16:creationId xmlns:a16="http://schemas.microsoft.com/office/drawing/2014/main" id="{7A6B28F7-6FC5-43B7-B968-939291BF1062}"/>
              </a:ext>
            </a:extLst>
          </p:cNvPr>
          <p:cNvSpPr/>
          <p:nvPr/>
        </p:nvSpPr>
        <p:spPr>
          <a:xfrm>
            <a:off x="7478265" y="4118125"/>
            <a:ext cx="3348212" cy="3348673"/>
          </a:xfrm>
          <a:custGeom>
            <a:avLst/>
            <a:gdLst/>
            <a:ahLst/>
            <a:cxnLst/>
            <a:rect l="l" t="t" r="r" b="b"/>
            <a:pathLst>
              <a:path w="14454" h="14456" extrusionOk="0">
                <a:moveTo>
                  <a:pt x="7213" y="0"/>
                </a:moveTo>
                <a:cubicBezTo>
                  <a:pt x="3226" y="0"/>
                  <a:pt x="0" y="3253"/>
                  <a:pt x="0" y="7241"/>
                </a:cubicBezTo>
                <a:cubicBezTo>
                  <a:pt x="0" y="11228"/>
                  <a:pt x="3226" y="14456"/>
                  <a:pt x="7213" y="14456"/>
                </a:cubicBezTo>
                <a:cubicBezTo>
                  <a:pt x="11201" y="14456"/>
                  <a:pt x="14454" y="11228"/>
                  <a:pt x="14454" y="7241"/>
                </a:cubicBezTo>
                <a:cubicBezTo>
                  <a:pt x="14454" y="3253"/>
                  <a:pt x="11201" y="0"/>
                  <a:pt x="7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15;p32">
            <a:extLst>
              <a:ext uri="{FF2B5EF4-FFF2-40B4-BE49-F238E27FC236}">
                <a16:creationId xmlns:a16="http://schemas.microsoft.com/office/drawing/2014/main" id="{95E6396B-D4EC-4737-8943-D4A4FD0943C9}"/>
              </a:ext>
            </a:extLst>
          </p:cNvPr>
          <p:cNvSpPr/>
          <p:nvPr/>
        </p:nvSpPr>
        <p:spPr>
          <a:xfrm>
            <a:off x="7678642" y="4324758"/>
            <a:ext cx="2941209" cy="2941440"/>
          </a:xfrm>
          <a:custGeom>
            <a:avLst/>
            <a:gdLst/>
            <a:ahLst/>
            <a:cxnLst/>
            <a:rect l="l" t="t" r="r" b="b"/>
            <a:pathLst>
              <a:path w="12697" h="12698" extrusionOk="0">
                <a:moveTo>
                  <a:pt x="6348" y="0"/>
                </a:moveTo>
                <a:cubicBezTo>
                  <a:pt x="2861" y="0"/>
                  <a:pt x="0" y="2834"/>
                  <a:pt x="0" y="6349"/>
                </a:cubicBezTo>
                <a:cubicBezTo>
                  <a:pt x="0" y="9839"/>
                  <a:pt x="2861" y="12697"/>
                  <a:pt x="6348" y="12697"/>
                </a:cubicBezTo>
                <a:cubicBezTo>
                  <a:pt x="9864" y="12697"/>
                  <a:pt x="12697" y="9839"/>
                  <a:pt x="12697" y="6349"/>
                </a:cubicBezTo>
                <a:cubicBezTo>
                  <a:pt x="12697" y="2834"/>
                  <a:pt x="9864" y="0"/>
                  <a:pt x="6348" y="0"/>
                </a:cubicBezTo>
                <a:close/>
              </a:path>
            </a:pathLst>
          </a:custGeom>
          <a:solidFill>
            <a:srgbClr val="F9F8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217;p32">
            <a:extLst>
              <a:ext uri="{FF2B5EF4-FFF2-40B4-BE49-F238E27FC236}">
                <a16:creationId xmlns:a16="http://schemas.microsoft.com/office/drawing/2014/main" id="{AD74FB02-A090-452B-BBB6-FA5EB7F944D4}"/>
              </a:ext>
            </a:extLst>
          </p:cNvPr>
          <p:cNvSpPr/>
          <p:nvPr/>
        </p:nvSpPr>
        <p:spPr>
          <a:xfrm>
            <a:off x="7854925" y="4494788"/>
            <a:ext cx="2594899" cy="2595362"/>
          </a:xfrm>
          <a:custGeom>
            <a:avLst/>
            <a:gdLst/>
            <a:ahLst/>
            <a:cxnLst/>
            <a:rect l="l" t="t" r="r" b="b"/>
            <a:pathLst>
              <a:path w="11202" h="11204" extrusionOk="0">
                <a:moveTo>
                  <a:pt x="5587" y="1"/>
                </a:moveTo>
                <a:cubicBezTo>
                  <a:pt x="2492" y="1"/>
                  <a:pt x="1" y="2519"/>
                  <a:pt x="1" y="5615"/>
                </a:cubicBezTo>
                <a:cubicBezTo>
                  <a:pt x="1" y="8710"/>
                  <a:pt x="2492" y="11203"/>
                  <a:pt x="5587" y="11203"/>
                </a:cubicBezTo>
                <a:cubicBezTo>
                  <a:pt x="8683" y="11203"/>
                  <a:pt x="11201" y="8710"/>
                  <a:pt x="11201" y="5615"/>
                </a:cubicBezTo>
                <a:cubicBezTo>
                  <a:pt x="11201" y="2519"/>
                  <a:pt x="8683" y="1"/>
                  <a:pt x="5587" y="1"/>
                </a:cubicBez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219;p32">
            <a:extLst>
              <a:ext uri="{FF2B5EF4-FFF2-40B4-BE49-F238E27FC236}">
                <a16:creationId xmlns:a16="http://schemas.microsoft.com/office/drawing/2014/main" id="{B5C365FB-7A74-43FF-A7BB-8816E66C16EC}"/>
              </a:ext>
            </a:extLst>
          </p:cNvPr>
          <p:cNvSpPr/>
          <p:nvPr/>
        </p:nvSpPr>
        <p:spPr>
          <a:xfrm>
            <a:off x="8043256" y="4695021"/>
            <a:ext cx="2218474" cy="2218011"/>
          </a:xfrm>
          <a:custGeom>
            <a:avLst/>
            <a:gdLst/>
            <a:ahLst/>
            <a:cxnLst/>
            <a:rect l="l" t="t" r="r" b="b"/>
            <a:pathLst>
              <a:path w="9577" h="9575" extrusionOk="0">
                <a:moveTo>
                  <a:pt x="4774" y="0"/>
                </a:moveTo>
                <a:cubicBezTo>
                  <a:pt x="2126" y="0"/>
                  <a:pt x="0" y="2151"/>
                  <a:pt x="0" y="4800"/>
                </a:cubicBezTo>
                <a:cubicBezTo>
                  <a:pt x="0" y="7450"/>
                  <a:pt x="2126" y="9574"/>
                  <a:pt x="4774" y="9574"/>
                </a:cubicBezTo>
                <a:cubicBezTo>
                  <a:pt x="7425" y="9574"/>
                  <a:pt x="9576" y="7450"/>
                  <a:pt x="9576" y="4800"/>
                </a:cubicBezTo>
                <a:cubicBezTo>
                  <a:pt x="9576" y="2151"/>
                  <a:pt x="7425" y="0"/>
                  <a:pt x="477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" name="Google Shape;1226;p32">
            <a:extLst>
              <a:ext uri="{FF2B5EF4-FFF2-40B4-BE49-F238E27FC236}">
                <a16:creationId xmlns:a16="http://schemas.microsoft.com/office/drawing/2014/main" id="{11ACD983-A4E8-4F1F-B6C4-B52FD91779A9}"/>
              </a:ext>
            </a:extLst>
          </p:cNvPr>
          <p:cNvCxnSpPr>
            <a:cxnSpLocks/>
          </p:cNvCxnSpPr>
          <p:nvPr/>
        </p:nvCxnSpPr>
        <p:spPr>
          <a:xfrm flipH="1">
            <a:off x="11535674" y="3964504"/>
            <a:ext cx="1151626" cy="0"/>
          </a:xfrm>
          <a:prstGeom prst="straightConnector1">
            <a:avLst/>
          </a:prstGeom>
          <a:noFill/>
          <a:ln w="19050" cap="flat" cmpd="sng">
            <a:solidFill>
              <a:srgbClr val="F5AB6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6" name="Google Shape;1227;p32">
            <a:extLst>
              <a:ext uri="{FF2B5EF4-FFF2-40B4-BE49-F238E27FC236}">
                <a16:creationId xmlns:a16="http://schemas.microsoft.com/office/drawing/2014/main" id="{3F05EAF4-DA3D-4A69-AB0D-CE8FF4E246AF}"/>
              </a:ext>
            </a:extLst>
          </p:cNvPr>
          <p:cNvCxnSpPr>
            <a:cxnSpLocks/>
          </p:cNvCxnSpPr>
          <p:nvPr/>
        </p:nvCxnSpPr>
        <p:spPr>
          <a:xfrm flipH="1">
            <a:off x="11692068" y="6319837"/>
            <a:ext cx="1052382" cy="0"/>
          </a:xfrm>
          <a:prstGeom prst="straightConnector1">
            <a:avLst/>
          </a:prstGeom>
          <a:noFill/>
          <a:ln w="19050" cap="flat" cmpd="sng">
            <a:solidFill>
              <a:srgbClr val="A70F2E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7" name="Google Shape;1228;p32">
            <a:extLst>
              <a:ext uri="{FF2B5EF4-FFF2-40B4-BE49-F238E27FC236}">
                <a16:creationId xmlns:a16="http://schemas.microsoft.com/office/drawing/2014/main" id="{419A31D1-5ED2-4934-89C4-9A141F16D999}"/>
              </a:ext>
            </a:extLst>
          </p:cNvPr>
          <p:cNvCxnSpPr>
            <a:cxnSpLocks/>
          </p:cNvCxnSpPr>
          <p:nvPr/>
        </p:nvCxnSpPr>
        <p:spPr>
          <a:xfrm flipH="1">
            <a:off x="10403534" y="8672565"/>
            <a:ext cx="2009274" cy="0"/>
          </a:xfrm>
          <a:prstGeom prst="straightConnector1">
            <a:avLst/>
          </a:prstGeom>
          <a:noFill/>
          <a:ln w="19050" cap="flat" cmpd="sng">
            <a:solidFill>
              <a:srgbClr val="F5AB6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8" name="Google Shape;1229;p32">
            <a:extLst>
              <a:ext uri="{FF2B5EF4-FFF2-40B4-BE49-F238E27FC236}">
                <a16:creationId xmlns:a16="http://schemas.microsoft.com/office/drawing/2014/main" id="{236A52C0-3721-4ED2-A7A5-5DA1902A235C}"/>
              </a:ext>
            </a:extLst>
          </p:cNvPr>
          <p:cNvCxnSpPr>
            <a:cxnSpLocks/>
          </p:cNvCxnSpPr>
          <p:nvPr/>
        </p:nvCxnSpPr>
        <p:spPr>
          <a:xfrm>
            <a:off x="5657850" y="3964504"/>
            <a:ext cx="1217650" cy="0"/>
          </a:xfrm>
          <a:prstGeom prst="straightConnector1">
            <a:avLst/>
          </a:prstGeom>
          <a:noFill/>
          <a:ln w="19050" cap="flat" cmpd="sng">
            <a:solidFill>
              <a:srgbClr val="A70F2E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" name="Google Shape;1230;p32">
            <a:extLst>
              <a:ext uri="{FF2B5EF4-FFF2-40B4-BE49-F238E27FC236}">
                <a16:creationId xmlns:a16="http://schemas.microsoft.com/office/drawing/2014/main" id="{FEB5BC20-15D2-471F-9A10-A47AF1DF0FAC}"/>
              </a:ext>
            </a:extLst>
          </p:cNvPr>
          <p:cNvCxnSpPr>
            <a:cxnSpLocks/>
          </p:cNvCxnSpPr>
          <p:nvPr/>
        </p:nvCxnSpPr>
        <p:spPr>
          <a:xfrm>
            <a:off x="5657850" y="6319837"/>
            <a:ext cx="1009125" cy="0"/>
          </a:xfrm>
          <a:prstGeom prst="straightConnector1">
            <a:avLst/>
          </a:prstGeom>
          <a:noFill/>
          <a:ln w="19050" cap="flat" cmpd="sng">
            <a:solidFill>
              <a:srgbClr val="F5AB6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0" name="Google Shape;1231;p32">
            <a:extLst>
              <a:ext uri="{FF2B5EF4-FFF2-40B4-BE49-F238E27FC236}">
                <a16:creationId xmlns:a16="http://schemas.microsoft.com/office/drawing/2014/main" id="{41AF2033-F82E-4065-9773-F8A3194A67E0}"/>
              </a:ext>
            </a:extLst>
          </p:cNvPr>
          <p:cNvCxnSpPr>
            <a:cxnSpLocks/>
          </p:cNvCxnSpPr>
          <p:nvPr/>
        </p:nvCxnSpPr>
        <p:spPr>
          <a:xfrm>
            <a:off x="5886144" y="8672565"/>
            <a:ext cx="1976209" cy="0"/>
          </a:xfrm>
          <a:prstGeom prst="straightConnector1">
            <a:avLst/>
          </a:prstGeom>
          <a:noFill/>
          <a:ln w="19050" cap="flat" cmpd="sng">
            <a:solidFill>
              <a:srgbClr val="A70F2E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7" name="Graphic 191" descr="Lightbulb">
            <a:extLst>
              <a:ext uri="{FF2B5EF4-FFF2-40B4-BE49-F238E27FC236}">
                <a16:creationId xmlns:a16="http://schemas.microsoft.com/office/drawing/2014/main" id="{27E8EF29-1EC1-4675-812F-0DD1641B2511}"/>
              </a:ext>
            </a:extLst>
          </p:cNvPr>
          <p:cNvGrpSpPr>
            <a:grpSpLocks noChangeAspect="1"/>
          </p:cNvGrpSpPr>
          <p:nvPr/>
        </p:nvGrpSpPr>
        <p:grpSpPr>
          <a:xfrm>
            <a:off x="6469468" y="4440903"/>
            <a:ext cx="820234" cy="820234"/>
            <a:chOff x="5638800" y="2971800"/>
            <a:chExt cx="914400" cy="914400"/>
          </a:xfrm>
          <a:solidFill>
            <a:schemeClr val="bg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71A41DB-F745-41FC-B49C-14ADBCDC4C62}"/>
                </a:ext>
              </a:extLst>
            </p:cNvPr>
            <p:cNvSpPr/>
            <p:nvPr/>
          </p:nvSpPr>
          <p:spPr>
            <a:xfrm>
              <a:off x="5972175" y="3581400"/>
              <a:ext cx="247650" cy="57150"/>
            </a:xfrm>
            <a:custGeom>
              <a:avLst/>
              <a:gdLst>
                <a:gd name="connsiteX0" fmla="*/ 28575 w 247650"/>
                <a:gd name="connsiteY0" fmla="*/ 0 h 57150"/>
                <a:gd name="connsiteX1" fmla="*/ 219075 w 247650"/>
                <a:gd name="connsiteY1" fmla="*/ 0 h 57150"/>
                <a:gd name="connsiteX2" fmla="*/ 247650 w 247650"/>
                <a:gd name="connsiteY2" fmla="*/ 28575 h 57150"/>
                <a:gd name="connsiteX3" fmla="*/ 219075 w 247650"/>
                <a:gd name="connsiteY3" fmla="*/ 57150 h 57150"/>
                <a:gd name="connsiteX4" fmla="*/ 28575 w 247650"/>
                <a:gd name="connsiteY4" fmla="*/ 57150 h 57150"/>
                <a:gd name="connsiteX5" fmla="*/ 0 w 247650"/>
                <a:gd name="connsiteY5" fmla="*/ 28575 h 57150"/>
                <a:gd name="connsiteX6" fmla="*/ 28575 w 247650"/>
                <a:gd name="connsiteY6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57150">
                  <a:moveTo>
                    <a:pt x="28575" y="0"/>
                  </a:moveTo>
                  <a:lnTo>
                    <a:pt x="219075" y="0"/>
                  </a:lnTo>
                  <a:cubicBezTo>
                    <a:pt x="235268" y="0"/>
                    <a:pt x="247650" y="12383"/>
                    <a:pt x="247650" y="28575"/>
                  </a:cubicBezTo>
                  <a:cubicBezTo>
                    <a:pt x="247650" y="44767"/>
                    <a:pt x="235268" y="57150"/>
                    <a:pt x="219075" y="57150"/>
                  </a:cubicBezTo>
                  <a:lnTo>
                    <a:pt x="28575" y="57150"/>
                  </a:lnTo>
                  <a:cubicBezTo>
                    <a:pt x="12382" y="57150"/>
                    <a:pt x="0" y="44767"/>
                    <a:pt x="0" y="28575"/>
                  </a:cubicBezTo>
                  <a:cubicBezTo>
                    <a:pt x="0" y="12383"/>
                    <a:pt x="12382" y="0"/>
                    <a:pt x="285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8EB21D2-8144-4092-8C0D-808B6A5B3C03}"/>
                </a:ext>
              </a:extLst>
            </p:cNvPr>
            <p:cNvSpPr/>
            <p:nvPr/>
          </p:nvSpPr>
          <p:spPr>
            <a:xfrm>
              <a:off x="5972175" y="3676650"/>
              <a:ext cx="247650" cy="57150"/>
            </a:xfrm>
            <a:custGeom>
              <a:avLst/>
              <a:gdLst>
                <a:gd name="connsiteX0" fmla="*/ 28575 w 247650"/>
                <a:gd name="connsiteY0" fmla="*/ 0 h 57150"/>
                <a:gd name="connsiteX1" fmla="*/ 219075 w 247650"/>
                <a:gd name="connsiteY1" fmla="*/ 0 h 57150"/>
                <a:gd name="connsiteX2" fmla="*/ 247650 w 247650"/>
                <a:gd name="connsiteY2" fmla="*/ 28575 h 57150"/>
                <a:gd name="connsiteX3" fmla="*/ 219075 w 247650"/>
                <a:gd name="connsiteY3" fmla="*/ 57150 h 57150"/>
                <a:gd name="connsiteX4" fmla="*/ 28575 w 247650"/>
                <a:gd name="connsiteY4" fmla="*/ 57150 h 57150"/>
                <a:gd name="connsiteX5" fmla="*/ 0 w 247650"/>
                <a:gd name="connsiteY5" fmla="*/ 28575 h 57150"/>
                <a:gd name="connsiteX6" fmla="*/ 28575 w 247650"/>
                <a:gd name="connsiteY6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650" h="57150">
                  <a:moveTo>
                    <a:pt x="28575" y="0"/>
                  </a:moveTo>
                  <a:lnTo>
                    <a:pt x="219075" y="0"/>
                  </a:lnTo>
                  <a:cubicBezTo>
                    <a:pt x="235268" y="0"/>
                    <a:pt x="247650" y="12383"/>
                    <a:pt x="247650" y="28575"/>
                  </a:cubicBezTo>
                  <a:cubicBezTo>
                    <a:pt x="247650" y="44767"/>
                    <a:pt x="235268" y="57150"/>
                    <a:pt x="219075" y="57150"/>
                  </a:cubicBezTo>
                  <a:lnTo>
                    <a:pt x="28575" y="57150"/>
                  </a:lnTo>
                  <a:cubicBezTo>
                    <a:pt x="12382" y="57150"/>
                    <a:pt x="0" y="44767"/>
                    <a:pt x="0" y="28575"/>
                  </a:cubicBezTo>
                  <a:cubicBezTo>
                    <a:pt x="0" y="12383"/>
                    <a:pt x="12382" y="0"/>
                    <a:pt x="285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4585E5D-21C7-4559-A57D-4D993FD10A12}"/>
                </a:ext>
              </a:extLst>
            </p:cNvPr>
            <p:cNvSpPr/>
            <p:nvPr/>
          </p:nvSpPr>
          <p:spPr>
            <a:xfrm>
              <a:off x="6034087" y="3771900"/>
              <a:ext cx="123825" cy="57150"/>
            </a:xfrm>
            <a:custGeom>
              <a:avLst/>
              <a:gdLst>
                <a:gd name="connsiteX0" fmla="*/ 0 w 123825"/>
                <a:gd name="connsiteY0" fmla="*/ 0 h 57150"/>
                <a:gd name="connsiteX1" fmla="*/ 61913 w 123825"/>
                <a:gd name="connsiteY1" fmla="*/ 57150 h 57150"/>
                <a:gd name="connsiteX2" fmla="*/ 123825 w 123825"/>
                <a:gd name="connsiteY2" fmla="*/ 0 h 57150"/>
                <a:gd name="connsiteX3" fmla="*/ 0 w 123825"/>
                <a:gd name="connsiteY3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25" h="57150">
                  <a:moveTo>
                    <a:pt x="0" y="0"/>
                  </a:moveTo>
                  <a:cubicBezTo>
                    <a:pt x="2857" y="32385"/>
                    <a:pt x="29527" y="57150"/>
                    <a:pt x="61913" y="57150"/>
                  </a:cubicBezTo>
                  <a:cubicBezTo>
                    <a:pt x="94298" y="57150"/>
                    <a:pt x="120968" y="32385"/>
                    <a:pt x="12382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69FA49B-CB3F-4B51-A21D-3AB7CFF3E439}"/>
                </a:ext>
              </a:extLst>
            </p:cNvPr>
            <p:cNvSpPr/>
            <p:nvPr/>
          </p:nvSpPr>
          <p:spPr>
            <a:xfrm>
              <a:off x="5848350" y="3028950"/>
              <a:ext cx="495300" cy="514350"/>
            </a:xfrm>
            <a:custGeom>
              <a:avLst/>
              <a:gdLst>
                <a:gd name="connsiteX0" fmla="*/ 247650 w 495300"/>
                <a:gd name="connsiteY0" fmla="*/ 0 h 514350"/>
                <a:gd name="connsiteX1" fmla="*/ 247650 w 495300"/>
                <a:gd name="connsiteY1" fmla="*/ 0 h 514350"/>
                <a:gd name="connsiteX2" fmla="*/ 247650 w 495300"/>
                <a:gd name="connsiteY2" fmla="*/ 0 h 514350"/>
                <a:gd name="connsiteX3" fmla="*/ 0 w 495300"/>
                <a:gd name="connsiteY3" fmla="*/ 244793 h 514350"/>
                <a:gd name="connsiteX4" fmla="*/ 0 w 495300"/>
                <a:gd name="connsiteY4" fmla="*/ 253365 h 514350"/>
                <a:gd name="connsiteX5" fmla="*/ 17145 w 495300"/>
                <a:gd name="connsiteY5" fmla="*/ 339090 h 514350"/>
                <a:gd name="connsiteX6" fmla="*/ 60007 w 495300"/>
                <a:gd name="connsiteY6" fmla="*/ 409575 h 514350"/>
                <a:gd name="connsiteX7" fmla="*/ 118110 w 495300"/>
                <a:gd name="connsiteY7" fmla="*/ 503873 h 514350"/>
                <a:gd name="connsiteX8" fmla="*/ 135255 w 495300"/>
                <a:gd name="connsiteY8" fmla="*/ 514350 h 514350"/>
                <a:gd name="connsiteX9" fmla="*/ 360045 w 495300"/>
                <a:gd name="connsiteY9" fmla="*/ 514350 h 514350"/>
                <a:gd name="connsiteX10" fmla="*/ 377190 w 495300"/>
                <a:gd name="connsiteY10" fmla="*/ 503873 h 514350"/>
                <a:gd name="connsiteX11" fmla="*/ 435292 w 495300"/>
                <a:gd name="connsiteY11" fmla="*/ 409575 h 514350"/>
                <a:gd name="connsiteX12" fmla="*/ 478155 w 495300"/>
                <a:gd name="connsiteY12" fmla="*/ 339090 h 514350"/>
                <a:gd name="connsiteX13" fmla="*/ 495300 w 495300"/>
                <a:gd name="connsiteY13" fmla="*/ 253365 h 514350"/>
                <a:gd name="connsiteX14" fmla="*/ 495300 w 495300"/>
                <a:gd name="connsiteY14" fmla="*/ 244793 h 514350"/>
                <a:gd name="connsiteX15" fmla="*/ 247650 w 495300"/>
                <a:gd name="connsiteY15" fmla="*/ 0 h 514350"/>
                <a:gd name="connsiteX16" fmla="*/ 438150 w 495300"/>
                <a:gd name="connsiteY16" fmla="*/ 252413 h 514350"/>
                <a:gd name="connsiteX17" fmla="*/ 424815 w 495300"/>
                <a:gd name="connsiteY17" fmla="*/ 319088 h 514350"/>
                <a:gd name="connsiteX18" fmla="*/ 392430 w 495300"/>
                <a:gd name="connsiteY18" fmla="*/ 371475 h 514350"/>
                <a:gd name="connsiteX19" fmla="*/ 337185 w 495300"/>
                <a:gd name="connsiteY19" fmla="*/ 457200 h 514350"/>
                <a:gd name="connsiteX20" fmla="*/ 247650 w 495300"/>
                <a:gd name="connsiteY20" fmla="*/ 457200 h 514350"/>
                <a:gd name="connsiteX21" fmla="*/ 159068 w 495300"/>
                <a:gd name="connsiteY21" fmla="*/ 457200 h 514350"/>
                <a:gd name="connsiteX22" fmla="*/ 103823 w 495300"/>
                <a:gd name="connsiteY22" fmla="*/ 371475 h 514350"/>
                <a:gd name="connsiteX23" fmla="*/ 71438 w 495300"/>
                <a:gd name="connsiteY23" fmla="*/ 319088 h 514350"/>
                <a:gd name="connsiteX24" fmla="*/ 58103 w 495300"/>
                <a:gd name="connsiteY24" fmla="*/ 252413 h 514350"/>
                <a:gd name="connsiteX25" fmla="*/ 58103 w 495300"/>
                <a:gd name="connsiteY25" fmla="*/ 244793 h 514350"/>
                <a:gd name="connsiteX26" fmla="*/ 248602 w 495300"/>
                <a:gd name="connsiteY26" fmla="*/ 56197 h 514350"/>
                <a:gd name="connsiteX27" fmla="*/ 248602 w 495300"/>
                <a:gd name="connsiteY27" fmla="*/ 56197 h 514350"/>
                <a:gd name="connsiteX28" fmla="*/ 248602 w 495300"/>
                <a:gd name="connsiteY28" fmla="*/ 56197 h 514350"/>
                <a:gd name="connsiteX29" fmla="*/ 248602 w 495300"/>
                <a:gd name="connsiteY29" fmla="*/ 56197 h 514350"/>
                <a:gd name="connsiteX30" fmla="*/ 248602 w 495300"/>
                <a:gd name="connsiteY30" fmla="*/ 56197 h 514350"/>
                <a:gd name="connsiteX31" fmla="*/ 248602 w 495300"/>
                <a:gd name="connsiteY31" fmla="*/ 56197 h 514350"/>
                <a:gd name="connsiteX32" fmla="*/ 248602 w 495300"/>
                <a:gd name="connsiteY32" fmla="*/ 56197 h 514350"/>
                <a:gd name="connsiteX33" fmla="*/ 439103 w 495300"/>
                <a:gd name="connsiteY33" fmla="*/ 244793 h 514350"/>
                <a:gd name="connsiteX34" fmla="*/ 439103 w 495300"/>
                <a:gd name="connsiteY34" fmla="*/ 252413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95300" h="514350">
                  <a:moveTo>
                    <a:pt x="247650" y="0"/>
                  </a:moveTo>
                  <a:cubicBezTo>
                    <a:pt x="247650" y="0"/>
                    <a:pt x="247650" y="0"/>
                    <a:pt x="247650" y="0"/>
                  </a:cubicBezTo>
                  <a:cubicBezTo>
                    <a:pt x="247650" y="0"/>
                    <a:pt x="247650" y="0"/>
                    <a:pt x="247650" y="0"/>
                  </a:cubicBezTo>
                  <a:cubicBezTo>
                    <a:pt x="112395" y="952"/>
                    <a:pt x="2857" y="109538"/>
                    <a:pt x="0" y="244793"/>
                  </a:cubicBezTo>
                  <a:lnTo>
                    <a:pt x="0" y="253365"/>
                  </a:lnTo>
                  <a:cubicBezTo>
                    <a:pt x="953" y="282893"/>
                    <a:pt x="6668" y="311468"/>
                    <a:pt x="17145" y="339090"/>
                  </a:cubicBezTo>
                  <a:cubicBezTo>
                    <a:pt x="27622" y="364808"/>
                    <a:pt x="41910" y="388620"/>
                    <a:pt x="60007" y="409575"/>
                  </a:cubicBezTo>
                  <a:cubicBezTo>
                    <a:pt x="82868" y="434340"/>
                    <a:pt x="107632" y="482918"/>
                    <a:pt x="118110" y="503873"/>
                  </a:cubicBezTo>
                  <a:cubicBezTo>
                    <a:pt x="120968" y="510540"/>
                    <a:pt x="127635" y="514350"/>
                    <a:pt x="135255" y="514350"/>
                  </a:cubicBezTo>
                  <a:lnTo>
                    <a:pt x="360045" y="514350"/>
                  </a:lnTo>
                  <a:cubicBezTo>
                    <a:pt x="367665" y="514350"/>
                    <a:pt x="374333" y="510540"/>
                    <a:pt x="377190" y="503873"/>
                  </a:cubicBezTo>
                  <a:cubicBezTo>
                    <a:pt x="387668" y="482918"/>
                    <a:pt x="412433" y="434340"/>
                    <a:pt x="435292" y="409575"/>
                  </a:cubicBezTo>
                  <a:cubicBezTo>
                    <a:pt x="453390" y="388620"/>
                    <a:pt x="468630" y="364808"/>
                    <a:pt x="478155" y="339090"/>
                  </a:cubicBezTo>
                  <a:cubicBezTo>
                    <a:pt x="488633" y="311468"/>
                    <a:pt x="494348" y="282893"/>
                    <a:pt x="495300" y="253365"/>
                  </a:cubicBezTo>
                  <a:lnTo>
                    <a:pt x="495300" y="244793"/>
                  </a:lnTo>
                  <a:cubicBezTo>
                    <a:pt x="492442" y="109538"/>
                    <a:pt x="382905" y="952"/>
                    <a:pt x="247650" y="0"/>
                  </a:cubicBezTo>
                  <a:close/>
                  <a:moveTo>
                    <a:pt x="438150" y="252413"/>
                  </a:moveTo>
                  <a:cubicBezTo>
                    <a:pt x="437198" y="275273"/>
                    <a:pt x="432435" y="298133"/>
                    <a:pt x="424815" y="319088"/>
                  </a:cubicBezTo>
                  <a:cubicBezTo>
                    <a:pt x="417195" y="338138"/>
                    <a:pt x="406717" y="356235"/>
                    <a:pt x="392430" y="371475"/>
                  </a:cubicBezTo>
                  <a:cubicBezTo>
                    <a:pt x="370523" y="398145"/>
                    <a:pt x="351473" y="426720"/>
                    <a:pt x="337185" y="457200"/>
                  </a:cubicBezTo>
                  <a:lnTo>
                    <a:pt x="247650" y="457200"/>
                  </a:lnTo>
                  <a:lnTo>
                    <a:pt x="159068" y="457200"/>
                  </a:lnTo>
                  <a:cubicBezTo>
                    <a:pt x="143827" y="426720"/>
                    <a:pt x="124777" y="398145"/>
                    <a:pt x="103823" y="371475"/>
                  </a:cubicBezTo>
                  <a:cubicBezTo>
                    <a:pt x="90488" y="356235"/>
                    <a:pt x="79057" y="338138"/>
                    <a:pt x="71438" y="319088"/>
                  </a:cubicBezTo>
                  <a:cubicBezTo>
                    <a:pt x="62865" y="298133"/>
                    <a:pt x="59055" y="275273"/>
                    <a:pt x="58103" y="252413"/>
                  </a:cubicBezTo>
                  <a:lnTo>
                    <a:pt x="58103" y="244793"/>
                  </a:lnTo>
                  <a:cubicBezTo>
                    <a:pt x="60007" y="140970"/>
                    <a:pt x="144780" y="57150"/>
                    <a:pt x="248602" y="56197"/>
                  </a:cubicBezTo>
                  <a:lnTo>
                    <a:pt x="248602" y="56197"/>
                  </a:lnTo>
                  <a:lnTo>
                    <a:pt x="248602" y="56197"/>
                  </a:lnTo>
                  <a:cubicBezTo>
                    <a:pt x="248602" y="56197"/>
                    <a:pt x="248602" y="56197"/>
                    <a:pt x="248602" y="56197"/>
                  </a:cubicBezTo>
                  <a:cubicBezTo>
                    <a:pt x="248602" y="56197"/>
                    <a:pt x="248602" y="56197"/>
                    <a:pt x="248602" y="56197"/>
                  </a:cubicBezTo>
                  <a:lnTo>
                    <a:pt x="248602" y="56197"/>
                  </a:lnTo>
                  <a:lnTo>
                    <a:pt x="248602" y="56197"/>
                  </a:lnTo>
                  <a:cubicBezTo>
                    <a:pt x="352425" y="57150"/>
                    <a:pt x="437198" y="140018"/>
                    <a:pt x="439103" y="244793"/>
                  </a:cubicBezTo>
                  <a:lnTo>
                    <a:pt x="439103" y="25241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</p:grpSp>
      <p:grpSp>
        <p:nvGrpSpPr>
          <p:cNvPr id="32" name="Graphic 193" descr="Bullseye">
            <a:extLst>
              <a:ext uri="{FF2B5EF4-FFF2-40B4-BE49-F238E27FC236}">
                <a16:creationId xmlns:a16="http://schemas.microsoft.com/office/drawing/2014/main" id="{61CCEB9B-64B0-4AF6-9EBB-D4B2D7B29A4C}"/>
              </a:ext>
            </a:extLst>
          </p:cNvPr>
          <p:cNvGrpSpPr>
            <a:grpSpLocks noChangeAspect="1"/>
          </p:cNvGrpSpPr>
          <p:nvPr/>
        </p:nvGrpSpPr>
        <p:grpSpPr>
          <a:xfrm>
            <a:off x="6471111" y="6281768"/>
            <a:ext cx="820234" cy="820234"/>
            <a:chOff x="5788800" y="3121800"/>
            <a:chExt cx="914400" cy="914400"/>
          </a:xfrm>
          <a:solidFill>
            <a:schemeClr val="bg1"/>
          </a:soli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A0A90BF-B9B1-4019-93D4-E64336BC3630}"/>
                </a:ext>
              </a:extLst>
            </p:cNvPr>
            <p:cNvSpPr/>
            <p:nvPr/>
          </p:nvSpPr>
          <p:spPr>
            <a:xfrm>
              <a:off x="6135510" y="3202762"/>
              <a:ext cx="486727" cy="485775"/>
            </a:xfrm>
            <a:custGeom>
              <a:avLst/>
              <a:gdLst>
                <a:gd name="connsiteX0" fmla="*/ 401003 w 486727"/>
                <a:gd name="connsiteY0" fmla="*/ 85725 h 485775"/>
                <a:gd name="connsiteX1" fmla="*/ 391478 w 486727"/>
                <a:gd name="connsiteY1" fmla="*/ 0 h 485775"/>
                <a:gd name="connsiteX2" fmla="*/ 286703 w 486727"/>
                <a:gd name="connsiteY2" fmla="*/ 104775 h 485775"/>
                <a:gd name="connsiteX3" fmla="*/ 292417 w 486727"/>
                <a:gd name="connsiteY3" fmla="*/ 154305 h 485775"/>
                <a:gd name="connsiteX4" fmla="*/ 140017 w 486727"/>
                <a:gd name="connsiteY4" fmla="*/ 306705 h 485775"/>
                <a:gd name="connsiteX5" fmla="*/ 95250 w 486727"/>
                <a:gd name="connsiteY5" fmla="*/ 295275 h 485775"/>
                <a:gd name="connsiteX6" fmla="*/ 0 w 486727"/>
                <a:gd name="connsiteY6" fmla="*/ 390525 h 485775"/>
                <a:gd name="connsiteX7" fmla="*/ 95250 w 486727"/>
                <a:gd name="connsiteY7" fmla="*/ 485775 h 485775"/>
                <a:gd name="connsiteX8" fmla="*/ 190500 w 486727"/>
                <a:gd name="connsiteY8" fmla="*/ 390525 h 485775"/>
                <a:gd name="connsiteX9" fmla="*/ 180022 w 486727"/>
                <a:gd name="connsiteY9" fmla="*/ 346710 h 485775"/>
                <a:gd name="connsiteX10" fmla="*/ 332423 w 486727"/>
                <a:gd name="connsiteY10" fmla="*/ 194310 h 485775"/>
                <a:gd name="connsiteX11" fmla="*/ 381953 w 486727"/>
                <a:gd name="connsiteY11" fmla="*/ 200025 h 485775"/>
                <a:gd name="connsiteX12" fmla="*/ 486728 w 486727"/>
                <a:gd name="connsiteY12" fmla="*/ 95250 h 485775"/>
                <a:gd name="connsiteX13" fmla="*/ 401003 w 486727"/>
                <a:gd name="connsiteY13" fmla="*/ 85725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6727" h="485775">
                  <a:moveTo>
                    <a:pt x="401003" y="85725"/>
                  </a:moveTo>
                  <a:lnTo>
                    <a:pt x="391478" y="0"/>
                  </a:lnTo>
                  <a:lnTo>
                    <a:pt x="286703" y="104775"/>
                  </a:lnTo>
                  <a:lnTo>
                    <a:pt x="292417" y="154305"/>
                  </a:lnTo>
                  <a:lnTo>
                    <a:pt x="140017" y="306705"/>
                  </a:lnTo>
                  <a:cubicBezTo>
                    <a:pt x="126682" y="300038"/>
                    <a:pt x="111442" y="295275"/>
                    <a:pt x="95250" y="295275"/>
                  </a:cubicBezTo>
                  <a:cubicBezTo>
                    <a:pt x="42863" y="295275"/>
                    <a:pt x="0" y="338138"/>
                    <a:pt x="0" y="390525"/>
                  </a:cubicBezTo>
                  <a:cubicBezTo>
                    <a:pt x="0" y="442913"/>
                    <a:pt x="42863" y="485775"/>
                    <a:pt x="95250" y="485775"/>
                  </a:cubicBezTo>
                  <a:cubicBezTo>
                    <a:pt x="147638" y="485775"/>
                    <a:pt x="190500" y="442913"/>
                    <a:pt x="190500" y="390525"/>
                  </a:cubicBezTo>
                  <a:cubicBezTo>
                    <a:pt x="190500" y="374333"/>
                    <a:pt x="186690" y="360045"/>
                    <a:pt x="180022" y="346710"/>
                  </a:cubicBezTo>
                  <a:lnTo>
                    <a:pt x="332423" y="194310"/>
                  </a:lnTo>
                  <a:lnTo>
                    <a:pt x="381953" y="200025"/>
                  </a:lnTo>
                  <a:lnTo>
                    <a:pt x="486728" y="95250"/>
                  </a:lnTo>
                  <a:lnTo>
                    <a:pt x="401003" y="8572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6AE27E2-9F34-4BEB-A4A0-4C03826EF2A8}"/>
                </a:ext>
              </a:extLst>
            </p:cNvPr>
            <p:cNvSpPr/>
            <p:nvPr/>
          </p:nvSpPr>
          <p:spPr>
            <a:xfrm>
              <a:off x="5869762" y="3231337"/>
              <a:ext cx="723900" cy="723900"/>
            </a:xfrm>
            <a:custGeom>
              <a:avLst/>
              <a:gdLst>
                <a:gd name="connsiteX0" fmla="*/ 674370 w 723900"/>
                <a:gd name="connsiteY0" fmla="*/ 198120 h 723900"/>
                <a:gd name="connsiteX1" fmla="*/ 661988 w 723900"/>
                <a:gd name="connsiteY1" fmla="*/ 211455 h 723900"/>
                <a:gd name="connsiteX2" fmla="*/ 643890 w 723900"/>
                <a:gd name="connsiteY2" fmla="*/ 209550 h 723900"/>
                <a:gd name="connsiteX3" fmla="*/ 623888 w 723900"/>
                <a:gd name="connsiteY3" fmla="*/ 206693 h 723900"/>
                <a:gd name="connsiteX4" fmla="*/ 666750 w 723900"/>
                <a:gd name="connsiteY4" fmla="*/ 361950 h 723900"/>
                <a:gd name="connsiteX5" fmla="*/ 361950 w 723900"/>
                <a:gd name="connsiteY5" fmla="*/ 666750 h 723900"/>
                <a:gd name="connsiteX6" fmla="*/ 57150 w 723900"/>
                <a:gd name="connsiteY6" fmla="*/ 361950 h 723900"/>
                <a:gd name="connsiteX7" fmla="*/ 361950 w 723900"/>
                <a:gd name="connsiteY7" fmla="*/ 57150 h 723900"/>
                <a:gd name="connsiteX8" fmla="*/ 517208 w 723900"/>
                <a:gd name="connsiteY8" fmla="*/ 100013 h 723900"/>
                <a:gd name="connsiteX9" fmla="*/ 515303 w 723900"/>
                <a:gd name="connsiteY9" fmla="*/ 80963 h 723900"/>
                <a:gd name="connsiteX10" fmla="*/ 512445 w 723900"/>
                <a:gd name="connsiteY10" fmla="*/ 61913 h 723900"/>
                <a:gd name="connsiteX11" fmla="*/ 525780 w 723900"/>
                <a:gd name="connsiteY11" fmla="*/ 48578 h 723900"/>
                <a:gd name="connsiteX12" fmla="*/ 532448 w 723900"/>
                <a:gd name="connsiteY12" fmla="*/ 41910 h 723900"/>
                <a:gd name="connsiteX13" fmla="*/ 361950 w 723900"/>
                <a:gd name="connsiteY13" fmla="*/ 0 h 723900"/>
                <a:gd name="connsiteX14" fmla="*/ 0 w 723900"/>
                <a:gd name="connsiteY14" fmla="*/ 361950 h 723900"/>
                <a:gd name="connsiteX15" fmla="*/ 361950 w 723900"/>
                <a:gd name="connsiteY15" fmla="*/ 723900 h 723900"/>
                <a:gd name="connsiteX16" fmla="*/ 723900 w 723900"/>
                <a:gd name="connsiteY16" fmla="*/ 361950 h 723900"/>
                <a:gd name="connsiteX17" fmla="*/ 681038 w 723900"/>
                <a:gd name="connsiteY17" fmla="*/ 192405 h 723900"/>
                <a:gd name="connsiteX18" fmla="*/ 674370 w 723900"/>
                <a:gd name="connsiteY18" fmla="*/ 19812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23900" h="723900">
                  <a:moveTo>
                    <a:pt x="674370" y="198120"/>
                  </a:moveTo>
                  <a:lnTo>
                    <a:pt x="661988" y="211455"/>
                  </a:lnTo>
                  <a:lnTo>
                    <a:pt x="643890" y="209550"/>
                  </a:lnTo>
                  <a:lnTo>
                    <a:pt x="623888" y="206693"/>
                  </a:lnTo>
                  <a:cubicBezTo>
                    <a:pt x="650558" y="252413"/>
                    <a:pt x="666750" y="304800"/>
                    <a:pt x="666750" y="361950"/>
                  </a:cubicBezTo>
                  <a:cubicBezTo>
                    <a:pt x="666750" y="529590"/>
                    <a:pt x="529590" y="666750"/>
                    <a:pt x="361950" y="666750"/>
                  </a:cubicBezTo>
                  <a:cubicBezTo>
                    <a:pt x="194310" y="666750"/>
                    <a:pt x="57150" y="529590"/>
                    <a:pt x="57150" y="361950"/>
                  </a:cubicBezTo>
                  <a:cubicBezTo>
                    <a:pt x="57150" y="194310"/>
                    <a:pt x="194310" y="57150"/>
                    <a:pt x="361950" y="57150"/>
                  </a:cubicBezTo>
                  <a:cubicBezTo>
                    <a:pt x="418148" y="57150"/>
                    <a:pt x="471488" y="72390"/>
                    <a:pt x="517208" y="100013"/>
                  </a:cubicBezTo>
                  <a:lnTo>
                    <a:pt x="515303" y="80963"/>
                  </a:lnTo>
                  <a:lnTo>
                    <a:pt x="512445" y="61913"/>
                  </a:lnTo>
                  <a:lnTo>
                    <a:pt x="525780" y="48578"/>
                  </a:lnTo>
                  <a:lnTo>
                    <a:pt x="532448" y="41910"/>
                  </a:lnTo>
                  <a:cubicBezTo>
                    <a:pt x="481013" y="15240"/>
                    <a:pt x="423863" y="0"/>
                    <a:pt x="361950" y="0"/>
                  </a:cubicBezTo>
                  <a:cubicBezTo>
                    <a:pt x="161925" y="0"/>
                    <a:pt x="0" y="161925"/>
                    <a:pt x="0" y="361950"/>
                  </a:cubicBezTo>
                  <a:cubicBezTo>
                    <a:pt x="0" y="561975"/>
                    <a:pt x="161925" y="723900"/>
                    <a:pt x="361950" y="723900"/>
                  </a:cubicBezTo>
                  <a:cubicBezTo>
                    <a:pt x="561975" y="723900"/>
                    <a:pt x="723900" y="561975"/>
                    <a:pt x="723900" y="361950"/>
                  </a:cubicBezTo>
                  <a:cubicBezTo>
                    <a:pt x="723900" y="300038"/>
                    <a:pt x="708660" y="242888"/>
                    <a:pt x="681038" y="192405"/>
                  </a:cubicBezTo>
                  <a:lnTo>
                    <a:pt x="674370" y="1981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6F34B47-9AF7-476E-95C4-19E1AA67A62D}"/>
                </a:ext>
              </a:extLst>
            </p:cNvPr>
            <p:cNvSpPr/>
            <p:nvPr/>
          </p:nvSpPr>
          <p:spPr>
            <a:xfrm>
              <a:off x="6003112" y="3364687"/>
              <a:ext cx="457200" cy="457200"/>
            </a:xfrm>
            <a:custGeom>
              <a:avLst/>
              <a:gdLst>
                <a:gd name="connsiteX0" fmla="*/ 387668 w 457200"/>
                <a:gd name="connsiteY0" fmla="*/ 163830 h 457200"/>
                <a:gd name="connsiteX1" fmla="*/ 400050 w 457200"/>
                <a:gd name="connsiteY1" fmla="*/ 228600 h 457200"/>
                <a:gd name="connsiteX2" fmla="*/ 228600 w 457200"/>
                <a:gd name="connsiteY2" fmla="*/ 400050 h 457200"/>
                <a:gd name="connsiteX3" fmla="*/ 57150 w 457200"/>
                <a:gd name="connsiteY3" fmla="*/ 228600 h 457200"/>
                <a:gd name="connsiteX4" fmla="*/ 228600 w 457200"/>
                <a:gd name="connsiteY4" fmla="*/ 57150 h 457200"/>
                <a:gd name="connsiteX5" fmla="*/ 293370 w 457200"/>
                <a:gd name="connsiteY5" fmla="*/ 69532 h 457200"/>
                <a:gd name="connsiteX6" fmla="*/ 336233 w 457200"/>
                <a:gd name="connsiteY6" fmla="*/ 26670 h 457200"/>
                <a:gd name="connsiteX7" fmla="*/ 228600 w 457200"/>
                <a:gd name="connsiteY7" fmla="*/ 0 h 457200"/>
                <a:gd name="connsiteX8" fmla="*/ 0 w 457200"/>
                <a:gd name="connsiteY8" fmla="*/ 228600 h 457200"/>
                <a:gd name="connsiteX9" fmla="*/ 228600 w 457200"/>
                <a:gd name="connsiteY9" fmla="*/ 457200 h 457200"/>
                <a:gd name="connsiteX10" fmla="*/ 457200 w 457200"/>
                <a:gd name="connsiteY10" fmla="*/ 228600 h 457200"/>
                <a:gd name="connsiteX11" fmla="*/ 430530 w 457200"/>
                <a:gd name="connsiteY11" fmla="*/ 120968 h 457200"/>
                <a:gd name="connsiteX12" fmla="*/ 387668 w 457200"/>
                <a:gd name="connsiteY12" fmla="*/ 16383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7200" h="457200">
                  <a:moveTo>
                    <a:pt x="387668" y="163830"/>
                  </a:moveTo>
                  <a:cubicBezTo>
                    <a:pt x="396240" y="183833"/>
                    <a:pt x="400050" y="205740"/>
                    <a:pt x="400050" y="228600"/>
                  </a:cubicBezTo>
                  <a:cubicBezTo>
                    <a:pt x="400050" y="322898"/>
                    <a:pt x="322898" y="400050"/>
                    <a:pt x="228600" y="400050"/>
                  </a:cubicBezTo>
                  <a:cubicBezTo>
                    <a:pt x="134302" y="400050"/>
                    <a:pt x="57150" y="322898"/>
                    <a:pt x="57150" y="228600"/>
                  </a:cubicBezTo>
                  <a:cubicBezTo>
                    <a:pt x="57150" y="134302"/>
                    <a:pt x="134302" y="57150"/>
                    <a:pt x="228600" y="57150"/>
                  </a:cubicBezTo>
                  <a:cubicBezTo>
                    <a:pt x="251460" y="57150"/>
                    <a:pt x="273368" y="61913"/>
                    <a:pt x="293370" y="69532"/>
                  </a:cubicBezTo>
                  <a:lnTo>
                    <a:pt x="336233" y="26670"/>
                  </a:lnTo>
                  <a:cubicBezTo>
                    <a:pt x="303848" y="9525"/>
                    <a:pt x="267653" y="0"/>
                    <a:pt x="228600" y="0"/>
                  </a:cubicBezTo>
                  <a:cubicBezTo>
                    <a:pt x="102870" y="0"/>
                    <a:pt x="0" y="102870"/>
                    <a:pt x="0" y="228600"/>
                  </a:cubicBezTo>
                  <a:cubicBezTo>
                    <a:pt x="0" y="354330"/>
                    <a:pt x="102870" y="457200"/>
                    <a:pt x="228600" y="457200"/>
                  </a:cubicBezTo>
                  <a:cubicBezTo>
                    <a:pt x="354330" y="457200"/>
                    <a:pt x="457200" y="354330"/>
                    <a:pt x="457200" y="228600"/>
                  </a:cubicBezTo>
                  <a:cubicBezTo>
                    <a:pt x="457200" y="189548"/>
                    <a:pt x="447675" y="153352"/>
                    <a:pt x="430530" y="120968"/>
                  </a:cubicBezTo>
                  <a:lnTo>
                    <a:pt x="387668" y="1638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</p:grpSp>
      <p:grpSp>
        <p:nvGrpSpPr>
          <p:cNvPr id="36" name="Graphic 195" descr="Gears">
            <a:extLst>
              <a:ext uri="{FF2B5EF4-FFF2-40B4-BE49-F238E27FC236}">
                <a16:creationId xmlns:a16="http://schemas.microsoft.com/office/drawing/2014/main" id="{844324D3-47E5-4627-B763-BFB39C2E93BA}"/>
              </a:ext>
            </a:extLst>
          </p:cNvPr>
          <p:cNvGrpSpPr>
            <a:grpSpLocks noChangeAspect="1"/>
          </p:cNvGrpSpPr>
          <p:nvPr/>
        </p:nvGrpSpPr>
        <p:grpSpPr>
          <a:xfrm>
            <a:off x="7967454" y="7740388"/>
            <a:ext cx="557074" cy="674132"/>
            <a:chOff x="6085484" y="3352762"/>
            <a:chExt cx="621029" cy="751522"/>
          </a:xfrm>
          <a:solidFill>
            <a:schemeClr val="bg1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D913B81E-40F2-4288-8F60-30DF13520710}"/>
                </a:ext>
              </a:extLst>
            </p:cNvPr>
            <p:cNvSpPr/>
            <p:nvPr/>
          </p:nvSpPr>
          <p:spPr>
            <a:xfrm>
              <a:off x="6300750" y="3352762"/>
              <a:ext cx="405764" cy="404812"/>
            </a:xfrm>
            <a:custGeom>
              <a:avLst/>
              <a:gdLst>
                <a:gd name="connsiteX0" fmla="*/ 202883 w 405764"/>
                <a:gd name="connsiteY0" fmla="*/ 274320 h 404812"/>
                <a:gd name="connsiteX1" fmla="*/ 131445 w 405764"/>
                <a:gd name="connsiteY1" fmla="*/ 202883 h 404812"/>
                <a:gd name="connsiteX2" fmla="*/ 202883 w 405764"/>
                <a:gd name="connsiteY2" fmla="*/ 131445 h 404812"/>
                <a:gd name="connsiteX3" fmla="*/ 274320 w 405764"/>
                <a:gd name="connsiteY3" fmla="*/ 202883 h 404812"/>
                <a:gd name="connsiteX4" fmla="*/ 202883 w 405764"/>
                <a:gd name="connsiteY4" fmla="*/ 274320 h 404812"/>
                <a:gd name="connsiteX5" fmla="*/ 363855 w 405764"/>
                <a:gd name="connsiteY5" fmla="*/ 158115 h 404812"/>
                <a:gd name="connsiteX6" fmla="*/ 348615 w 405764"/>
                <a:gd name="connsiteY6" fmla="*/ 120968 h 404812"/>
                <a:gd name="connsiteX7" fmla="*/ 363855 w 405764"/>
                <a:gd name="connsiteY7" fmla="*/ 76200 h 404812"/>
                <a:gd name="connsiteX8" fmla="*/ 329565 w 405764"/>
                <a:gd name="connsiteY8" fmla="*/ 41910 h 404812"/>
                <a:gd name="connsiteX9" fmla="*/ 284798 w 405764"/>
                <a:gd name="connsiteY9" fmla="*/ 57150 h 404812"/>
                <a:gd name="connsiteX10" fmla="*/ 247650 w 405764"/>
                <a:gd name="connsiteY10" fmla="*/ 41910 h 404812"/>
                <a:gd name="connsiteX11" fmla="*/ 226695 w 405764"/>
                <a:gd name="connsiteY11" fmla="*/ 0 h 404812"/>
                <a:gd name="connsiteX12" fmla="*/ 179070 w 405764"/>
                <a:gd name="connsiteY12" fmla="*/ 0 h 404812"/>
                <a:gd name="connsiteX13" fmla="*/ 158115 w 405764"/>
                <a:gd name="connsiteY13" fmla="*/ 41910 h 404812"/>
                <a:gd name="connsiteX14" fmla="*/ 120968 w 405764"/>
                <a:gd name="connsiteY14" fmla="*/ 57150 h 404812"/>
                <a:gd name="connsiteX15" fmla="*/ 76200 w 405764"/>
                <a:gd name="connsiteY15" fmla="*/ 41910 h 404812"/>
                <a:gd name="connsiteX16" fmla="*/ 41910 w 405764"/>
                <a:gd name="connsiteY16" fmla="*/ 76200 h 404812"/>
                <a:gd name="connsiteX17" fmla="*/ 57150 w 405764"/>
                <a:gd name="connsiteY17" fmla="*/ 120968 h 404812"/>
                <a:gd name="connsiteX18" fmla="*/ 41910 w 405764"/>
                <a:gd name="connsiteY18" fmla="*/ 158115 h 404812"/>
                <a:gd name="connsiteX19" fmla="*/ 0 w 405764"/>
                <a:gd name="connsiteY19" fmla="*/ 179070 h 404812"/>
                <a:gd name="connsiteX20" fmla="*/ 0 w 405764"/>
                <a:gd name="connsiteY20" fmla="*/ 226695 h 404812"/>
                <a:gd name="connsiteX21" fmla="*/ 41910 w 405764"/>
                <a:gd name="connsiteY21" fmla="*/ 247650 h 404812"/>
                <a:gd name="connsiteX22" fmla="*/ 57150 w 405764"/>
                <a:gd name="connsiteY22" fmla="*/ 284798 h 404812"/>
                <a:gd name="connsiteX23" fmla="*/ 41910 w 405764"/>
                <a:gd name="connsiteY23" fmla="*/ 329565 h 404812"/>
                <a:gd name="connsiteX24" fmla="*/ 75248 w 405764"/>
                <a:gd name="connsiteY24" fmla="*/ 362903 h 404812"/>
                <a:gd name="connsiteX25" fmla="*/ 120015 w 405764"/>
                <a:gd name="connsiteY25" fmla="*/ 347663 h 404812"/>
                <a:gd name="connsiteX26" fmla="*/ 157163 w 405764"/>
                <a:gd name="connsiteY26" fmla="*/ 362903 h 404812"/>
                <a:gd name="connsiteX27" fmla="*/ 178118 w 405764"/>
                <a:gd name="connsiteY27" fmla="*/ 404813 h 404812"/>
                <a:gd name="connsiteX28" fmla="*/ 225743 w 405764"/>
                <a:gd name="connsiteY28" fmla="*/ 404813 h 404812"/>
                <a:gd name="connsiteX29" fmla="*/ 246698 w 405764"/>
                <a:gd name="connsiteY29" fmla="*/ 362903 h 404812"/>
                <a:gd name="connsiteX30" fmla="*/ 283845 w 405764"/>
                <a:gd name="connsiteY30" fmla="*/ 347663 h 404812"/>
                <a:gd name="connsiteX31" fmla="*/ 328613 w 405764"/>
                <a:gd name="connsiteY31" fmla="*/ 362903 h 404812"/>
                <a:gd name="connsiteX32" fmla="*/ 362903 w 405764"/>
                <a:gd name="connsiteY32" fmla="*/ 329565 h 404812"/>
                <a:gd name="connsiteX33" fmla="*/ 347663 w 405764"/>
                <a:gd name="connsiteY33" fmla="*/ 284798 h 404812"/>
                <a:gd name="connsiteX34" fmla="*/ 363855 w 405764"/>
                <a:gd name="connsiteY34" fmla="*/ 247650 h 404812"/>
                <a:gd name="connsiteX35" fmla="*/ 405765 w 405764"/>
                <a:gd name="connsiteY35" fmla="*/ 226695 h 404812"/>
                <a:gd name="connsiteX36" fmla="*/ 405765 w 405764"/>
                <a:gd name="connsiteY36" fmla="*/ 179070 h 404812"/>
                <a:gd name="connsiteX37" fmla="*/ 363855 w 405764"/>
                <a:gd name="connsiteY37" fmla="*/ 158115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405764" h="404812">
                  <a:moveTo>
                    <a:pt x="202883" y="274320"/>
                  </a:moveTo>
                  <a:cubicBezTo>
                    <a:pt x="162877" y="274320"/>
                    <a:pt x="131445" y="241935"/>
                    <a:pt x="131445" y="202883"/>
                  </a:cubicBezTo>
                  <a:cubicBezTo>
                    <a:pt x="131445" y="163830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3"/>
                  </a:cubicBezTo>
                  <a:cubicBezTo>
                    <a:pt x="274320" y="241935"/>
                    <a:pt x="241935" y="274320"/>
                    <a:pt x="202883" y="274320"/>
                  </a:cubicBezTo>
                  <a:close/>
                  <a:moveTo>
                    <a:pt x="363855" y="158115"/>
                  </a:moveTo>
                  <a:cubicBezTo>
                    <a:pt x="360045" y="144780"/>
                    <a:pt x="355283" y="132398"/>
                    <a:pt x="348615" y="120968"/>
                  </a:cubicBez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7" y="50483"/>
                    <a:pt x="260985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3"/>
                    <a:pt x="120968" y="57150"/>
                  </a:cubicBezTo>
                  <a:lnTo>
                    <a:pt x="76200" y="41910"/>
                  </a:lnTo>
                  <a:lnTo>
                    <a:pt x="41910" y="76200"/>
                  </a:lnTo>
                  <a:lnTo>
                    <a:pt x="57150" y="120968"/>
                  </a:lnTo>
                  <a:cubicBezTo>
                    <a:pt x="50482" y="132398"/>
                    <a:pt x="45720" y="144780"/>
                    <a:pt x="41910" y="158115"/>
                  </a:cubicBezTo>
                  <a:lnTo>
                    <a:pt x="0" y="179070"/>
                  </a:lnTo>
                  <a:lnTo>
                    <a:pt x="0" y="226695"/>
                  </a:lnTo>
                  <a:lnTo>
                    <a:pt x="41910" y="247650"/>
                  </a:lnTo>
                  <a:cubicBezTo>
                    <a:pt x="45720" y="260985"/>
                    <a:pt x="50482" y="273368"/>
                    <a:pt x="57150" y="284798"/>
                  </a:cubicBezTo>
                  <a:lnTo>
                    <a:pt x="41910" y="329565"/>
                  </a:lnTo>
                  <a:lnTo>
                    <a:pt x="75248" y="362903"/>
                  </a:lnTo>
                  <a:lnTo>
                    <a:pt x="120015" y="347663"/>
                  </a:lnTo>
                  <a:cubicBezTo>
                    <a:pt x="131445" y="354330"/>
                    <a:pt x="143827" y="359093"/>
                    <a:pt x="157163" y="362903"/>
                  </a:cubicBezTo>
                  <a:lnTo>
                    <a:pt x="178118" y="404813"/>
                  </a:lnTo>
                  <a:lnTo>
                    <a:pt x="225743" y="404813"/>
                  </a:lnTo>
                  <a:lnTo>
                    <a:pt x="246698" y="362903"/>
                  </a:lnTo>
                  <a:cubicBezTo>
                    <a:pt x="260033" y="359093"/>
                    <a:pt x="272415" y="354330"/>
                    <a:pt x="283845" y="347663"/>
                  </a:cubicBezTo>
                  <a:lnTo>
                    <a:pt x="328613" y="362903"/>
                  </a:lnTo>
                  <a:lnTo>
                    <a:pt x="362903" y="329565"/>
                  </a:lnTo>
                  <a:lnTo>
                    <a:pt x="347663" y="284798"/>
                  </a:lnTo>
                  <a:cubicBezTo>
                    <a:pt x="354330" y="273368"/>
                    <a:pt x="360045" y="260033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88C262D-7DBA-4D2E-A64F-2AB7CD248351}"/>
                </a:ext>
              </a:extLst>
            </p:cNvPr>
            <p:cNvSpPr/>
            <p:nvPr/>
          </p:nvSpPr>
          <p:spPr>
            <a:xfrm>
              <a:off x="6085484" y="3699472"/>
              <a:ext cx="405765" cy="404812"/>
            </a:xfrm>
            <a:custGeom>
              <a:avLst/>
              <a:gdLst>
                <a:gd name="connsiteX0" fmla="*/ 202883 w 405765"/>
                <a:gd name="connsiteY0" fmla="*/ 274320 h 404812"/>
                <a:gd name="connsiteX1" fmla="*/ 131445 w 405765"/>
                <a:gd name="connsiteY1" fmla="*/ 202882 h 404812"/>
                <a:gd name="connsiteX2" fmla="*/ 202883 w 405765"/>
                <a:gd name="connsiteY2" fmla="*/ 131445 h 404812"/>
                <a:gd name="connsiteX3" fmla="*/ 274320 w 405765"/>
                <a:gd name="connsiteY3" fmla="*/ 202882 h 404812"/>
                <a:gd name="connsiteX4" fmla="*/ 202883 w 405765"/>
                <a:gd name="connsiteY4" fmla="*/ 274320 h 404812"/>
                <a:gd name="connsiteX5" fmla="*/ 202883 w 405765"/>
                <a:gd name="connsiteY5" fmla="*/ 274320 h 404812"/>
                <a:gd name="connsiteX6" fmla="*/ 348615 w 405765"/>
                <a:gd name="connsiteY6" fmla="*/ 120967 h 404812"/>
                <a:gd name="connsiteX7" fmla="*/ 363855 w 405765"/>
                <a:gd name="connsiteY7" fmla="*/ 76200 h 404812"/>
                <a:gd name="connsiteX8" fmla="*/ 329565 w 405765"/>
                <a:gd name="connsiteY8" fmla="*/ 41910 h 404812"/>
                <a:gd name="connsiteX9" fmla="*/ 284798 w 405765"/>
                <a:gd name="connsiteY9" fmla="*/ 57150 h 404812"/>
                <a:gd name="connsiteX10" fmla="*/ 247650 w 405765"/>
                <a:gd name="connsiteY10" fmla="*/ 41910 h 404812"/>
                <a:gd name="connsiteX11" fmla="*/ 226695 w 405765"/>
                <a:gd name="connsiteY11" fmla="*/ 0 h 404812"/>
                <a:gd name="connsiteX12" fmla="*/ 179070 w 405765"/>
                <a:gd name="connsiteY12" fmla="*/ 0 h 404812"/>
                <a:gd name="connsiteX13" fmla="*/ 158115 w 405765"/>
                <a:gd name="connsiteY13" fmla="*/ 41910 h 404812"/>
                <a:gd name="connsiteX14" fmla="*/ 120968 w 405765"/>
                <a:gd name="connsiteY14" fmla="*/ 57150 h 404812"/>
                <a:gd name="connsiteX15" fmla="*/ 76200 w 405765"/>
                <a:gd name="connsiteY15" fmla="*/ 41910 h 404812"/>
                <a:gd name="connsiteX16" fmla="*/ 42863 w 405765"/>
                <a:gd name="connsiteY16" fmla="*/ 75247 h 404812"/>
                <a:gd name="connsiteX17" fmla="*/ 57150 w 405765"/>
                <a:gd name="connsiteY17" fmla="*/ 120015 h 404812"/>
                <a:gd name="connsiteX18" fmla="*/ 41910 w 405765"/>
                <a:gd name="connsiteY18" fmla="*/ 157163 h 404812"/>
                <a:gd name="connsiteX19" fmla="*/ 0 w 405765"/>
                <a:gd name="connsiteY19" fmla="*/ 178117 h 404812"/>
                <a:gd name="connsiteX20" fmla="*/ 0 w 405765"/>
                <a:gd name="connsiteY20" fmla="*/ 225742 h 404812"/>
                <a:gd name="connsiteX21" fmla="*/ 41910 w 405765"/>
                <a:gd name="connsiteY21" fmla="*/ 246698 h 404812"/>
                <a:gd name="connsiteX22" fmla="*/ 57150 w 405765"/>
                <a:gd name="connsiteY22" fmla="*/ 283845 h 404812"/>
                <a:gd name="connsiteX23" fmla="*/ 42863 w 405765"/>
                <a:gd name="connsiteY23" fmla="*/ 328613 h 404812"/>
                <a:gd name="connsiteX24" fmla="*/ 76200 w 405765"/>
                <a:gd name="connsiteY24" fmla="*/ 361950 h 404812"/>
                <a:gd name="connsiteX25" fmla="*/ 120968 w 405765"/>
                <a:gd name="connsiteY25" fmla="*/ 347663 h 404812"/>
                <a:gd name="connsiteX26" fmla="*/ 158115 w 405765"/>
                <a:gd name="connsiteY26" fmla="*/ 362903 h 404812"/>
                <a:gd name="connsiteX27" fmla="*/ 179070 w 405765"/>
                <a:gd name="connsiteY27" fmla="*/ 404813 h 404812"/>
                <a:gd name="connsiteX28" fmla="*/ 226695 w 405765"/>
                <a:gd name="connsiteY28" fmla="*/ 404813 h 404812"/>
                <a:gd name="connsiteX29" fmla="*/ 247650 w 405765"/>
                <a:gd name="connsiteY29" fmla="*/ 362903 h 404812"/>
                <a:gd name="connsiteX30" fmla="*/ 284798 w 405765"/>
                <a:gd name="connsiteY30" fmla="*/ 347663 h 404812"/>
                <a:gd name="connsiteX31" fmla="*/ 329565 w 405765"/>
                <a:gd name="connsiteY31" fmla="*/ 362903 h 404812"/>
                <a:gd name="connsiteX32" fmla="*/ 362903 w 405765"/>
                <a:gd name="connsiteY32" fmla="*/ 328613 h 404812"/>
                <a:gd name="connsiteX33" fmla="*/ 348615 w 405765"/>
                <a:gd name="connsiteY33" fmla="*/ 284798 h 404812"/>
                <a:gd name="connsiteX34" fmla="*/ 363855 w 405765"/>
                <a:gd name="connsiteY34" fmla="*/ 247650 h 404812"/>
                <a:gd name="connsiteX35" fmla="*/ 405765 w 405765"/>
                <a:gd name="connsiteY35" fmla="*/ 226695 h 404812"/>
                <a:gd name="connsiteX36" fmla="*/ 405765 w 405765"/>
                <a:gd name="connsiteY36" fmla="*/ 179070 h 404812"/>
                <a:gd name="connsiteX37" fmla="*/ 363855 w 405765"/>
                <a:gd name="connsiteY37" fmla="*/ 158115 h 404812"/>
                <a:gd name="connsiteX38" fmla="*/ 348615 w 405765"/>
                <a:gd name="connsiteY38" fmla="*/ 120967 h 40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05765" h="404812">
                  <a:moveTo>
                    <a:pt x="202883" y="274320"/>
                  </a:moveTo>
                  <a:cubicBezTo>
                    <a:pt x="162878" y="274320"/>
                    <a:pt x="131445" y="241935"/>
                    <a:pt x="131445" y="202882"/>
                  </a:cubicBezTo>
                  <a:cubicBezTo>
                    <a:pt x="131445" y="162877"/>
                    <a:pt x="163830" y="131445"/>
                    <a:pt x="202883" y="131445"/>
                  </a:cubicBezTo>
                  <a:cubicBezTo>
                    <a:pt x="242888" y="131445"/>
                    <a:pt x="274320" y="163830"/>
                    <a:pt x="274320" y="202882"/>
                  </a:cubicBezTo>
                  <a:cubicBezTo>
                    <a:pt x="274320" y="241935"/>
                    <a:pt x="242888" y="274320"/>
                    <a:pt x="202883" y="274320"/>
                  </a:cubicBezTo>
                  <a:lnTo>
                    <a:pt x="202883" y="274320"/>
                  </a:lnTo>
                  <a:close/>
                  <a:moveTo>
                    <a:pt x="348615" y="120967"/>
                  </a:moveTo>
                  <a:lnTo>
                    <a:pt x="363855" y="76200"/>
                  </a:lnTo>
                  <a:lnTo>
                    <a:pt x="329565" y="41910"/>
                  </a:lnTo>
                  <a:lnTo>
                    <a:pt x="284798" y="57150"/>
                  </a:lnTo>
                  <a:cubicBezTo>
                    <a:pt x="273368" y="50482"/>
                    <a:pt x="260033" y="45720"/>
                    <a:pt x="247650" y="41910"/>
                  </a:cubicBezTo>
                  <a:lnTo>
                    <a:pt x="226695" y="0"/>
                  </a:lnTo>
                  <a:lnTo>
                    <a:pt x="179070" y="0"/>
                  </a:lnTo>
                  <a:lnTo>
                    <a:pt x="158115" y="41910"/>
                  </a:lnTo>
                  <a:cubicBezTo>
                    <a:pt x="144780" y="45720"/>
                    <a:pt x="132398" y="50482"/>
                    <a:pt x="120968" y="57150"/>
                  </a:cubicBezTo>
                  <a:lnTo>
                    <a:pt x="76200" y="41910"/>
                  </a:lnTo>
                  <a:lnTo>
                    <a:pt x="42863" y="75247"/>
                  </a:lnTo>
                  <a:lnTo>
                    <a:pt x="57150" y="120015"/>
                  </a:lnTo>
                  <a:cubicBezTo>
                    <a:pt x="50483" y="131445"/>
                    <a:pt x="45720" y="144780"/>
                    <a:pt x="41910" y="157163"/>
                  </a:cubicBezTo>
                  <a:lnTo>
                    <a:pt x="0" y="178117"/>
                  </a:lnTo>
                  <a:lnTo>
                    <a:pt x="0" y="225742"/>
                  </a:lnTo>
                  <a:lnTo>
                    <a:pt x="41910" y="246698"/>
                  </a:lnTo>
                  <a:cubicBezTo>
                    <a:pt x="45720" y="260032"/>
                    <a:pt x="50483" y="272415"/>
                    <a:pt x="57150" y="283845"/>
                  </a:cubicBezTo>
                  <a:lnTo>
                    <a:pt x="42863" y="328613"/>
                  </a:lnTo>
                  <a:lnTo>
                    <a:pt x="76200" y="361950"/>
                  </a:lnTo>
                  <a:lnTo>
                    <a:pt x="120968" y="347663"/>
                  </a:lnTo>
                  <a:cubicBezTo>
                    <a:pt x="132398" y="354330"/>
                    <a:pt x="144780" y="359092"/>
                    <a:pt x="158115" y="362903"/>
                  </a:cubicBezTo>
                  <a:lnTo>
                    <a:pt x="179070" y="404813"/>
                  </a:lnTo>
                  <a:lnTo>
                    <a:pt x="226695" y="404813"/>
                  </a:lnTo>
                  <a:lnTo>
                    <a:pt x="247650" y="362903"/>
                  </a:lnTo>
                  <a:cubicBezTo>
                    <a:pt x="260985" y="359092"/>
                    <a:pt x="273368" y="354330"/>
                    <a:pt x="284798" y="347663"/>
                  </a:cubicBezTo>
                  <a:lnTo>
                    <a:pt x="329565" y="362903"/>
                  </a:lnTo>
                  <a:lnTo>
                    <a:pt x="362903" y="328613"/>
                  </a:lnTo>
                  <a:lnTo>
                    <a:pt x="348615" y="284798"/>
                  </a:lnTo>
                  <a:cubicBezTo>
                    <a:pt x="355283" y="273367"/>
                    <a:pt x="360045" y="260985"/>
                    <a:pt x="363855" y="247650"/>
                  </a:cubicBezTo>
                  <a:lnTo>
                    <a:pt x="405765" y="226695"/>
                  </a:lnTo>
                  <a:lnTo>
                    <a:pt x="405765" y="179070"/>
                  </a:lnTo>
                  <a:lnTo>
                    <a:pt x="363855" y="158115"/>
                  </a:lnTo>
                  <a:cubicBezTo>
                    <a:pt x="360045" y="144780"/>
                    <a:pt x="355283" y="132397"/>
                    <a:pt x="348615" y="120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</p:grpSp>
      <p:grpSp>
        <p:nvGrpSpPr>
          <p:cNvPr id="39" name="Graphic 197" descr="Eye">
            <a:extLst>
              <a:ext uri="{FF2B5EF4-FFF2-40B4-BE49-F238E27FC236}">
                <a16:creationId xmlns:a16="http://schemas.microsoft.com/office/drawing/2014/main" id="{31F5B76F-EBC4-4262-B758-7675C0ED4C5C}"/>
              </a:ext>
            </a:extLst>
          </p:cNvPr>
          <p:cNvGrpSpPr>
            <a:grpSpLocks noChangeAspect="1"/>
          </p:cNvGrpSpPr>
          <p:nvPr/>
        </p:nvGrpSpPr>
        <p:grpSpPr>
          <a:xfrm>
            <a:off x="9654879" y="7664619"/>
            <a:ext cx="820234" cy="820234"/>
            <a:chOff x="6088800" y="3421800"/>
            <a:chExt cx="914400" cy="914400"/>
          </a:xfrm>
          <a:solidFill>
            <a:schemeClr val="bg1"/>
          </a:solidFill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8B86BBC-4E6E-4F6C-BE92-0DB54F4CF866}"/>
                </a:ext>
              </a:extLst>
            </p:cNvPr>
            <p:cNvSpPr/>
            <p:nvPr/>
          </p:nvSpPr>
          <p:spPr>
            <a:xfrm>
              <a:off x="6165331" y="3650400"/>
              <a:ext cx="761442" cy="457200"/>
            </a:xfrm>
            <a:custGeom>
              <a:avLst/>
              <a:gdLst>
                <a:gd name="connsiteX0" fmla="*/ 513066 w 761442"/>
                <a:gd name="connsiteY0" fmla="*/ 365760 h 457200"/>
                <a:gd name="connsiteX1" fmla="*/ 520686 w 761442"/>
                <a:gd name="connsiteY1" fmla="*/ 100013 h 457200"/>
                <a:gd name="connsiteX2" fmla="*/ 694041 w 761442"/>
                <a:gd name="connsiteY2" fmla="*/ 239077 h 457200"/>
                <a:gd name="connsiteX3" fmla="*/ 513066 w 761442"/>
                <a:gd name="connsiteY3" fmla="*/ 365760 h 457200"/>
                <a:gd name="connsiteX4" fmla="*/ 138734 w 761442"/>
                <a:gd name="connsiteY4" fmla="*/ 169545 h 457200"/>
                <a:gd name="connsiteX5" fmla="*/ 239699 w 761442"/>
                <a:gd name="connsiteY5" fmla="*/ 100965 h 457200"/>
                <a:gd name="connsiteX6" fmla="*/ 248271 w 761442"/>
                <a:gd name="connsiteY6" fmla="*/ 365760 h 457200"/>
                <a:gd name="connsiteX7" fmla="*/ 67296 w 761442"/>
                <a:gd name="connsiteY7" fmla="*/ 239077 h 457200"/>
                <a:gd name="connsiteX8" fmla="*/ 138734 w 761442"/>
                <a:gd name="connsiteY8" fmla="*/ 169545 h 457200"/>
                <a:gd name="connsiteX9" fmla="*/ 138734 w 761442"/>
                <a:gd name="connsiteY9" fmla="*/ 169545 h 457200"/>
                <a:gd name="connsiteX10" fmla="*/ 380669 w 761442"/>
                <a:gd name="connsiteY10" fmla="*/ 381000 h 457200"/>
                <a:gd name="connsiteX11" fmla="*/ 228269 w 761442"/>
                <a:gd name="connsiteY11" fmla="*/ 228600 h 457200"/>
                <a:gd name="connsiteX12" fmla="*/ 380669 w 761442"/>
                <a:gd name="connsiteY12" fmla="*/ 76200 h 457200"/>
                <a:gd name="connsiteX13" fmla="*/ 533069 w 761442"/>
                <a:gd name="connsiteY13" fmla="*/ 228600 h 457200"/>
                <a:gd name="connsiteX14" fmla="*/ 380669 w 761442"/>
                <a:gd name="connsiteY14" fmla="*/ 381000 h 457200"/>
                <a:gd name="connsiteX15" fmla="*/ 751191 w 761442"/>
                <a:gd name="connsiteY15" fmla="*/ 212408 h 457200"/>
                <a:gd name="connsiteX16" fmla="*/ 380669 w 761442"/>
                <a:gd name="connsiteY16" fmla="*/ 0 h 457200"/>
                <a:gd name="connsiteX17" fmla="*/ 10146 w 761442"/>
                <a:gd name="connsiteY17" fmla="*/ 212408 h 457200"/>
                <a:gd name="connsiteX18" fmla="*/ 12051 w 761442"/>
                <a:gd name="connsiteY18" fmla="*/ 269558 h 457200"/>
                <a:gd name="connsiteX19" fmla="*/ 380669 w 761442"/>
                <a:gd name="connsiteY19" fmla="*/ 457200 h 457200"/>
                <a:gd name="connsiteX20" fmla="*/ 750239 w 761442"/>
                <a:gd name="connsiteY20" fmla="*/ 269558 h 457200"/>
                <a:gd name="connsiteX21" fmla="*/ 751191 w 761442"/>
                <a:gd name="connsiteY21" fmla="*/ 212408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61442" h="457200">
                  <a:moveTo>
                    <a:pt x="513066" y="365760"/>
                  </a:moveTo>
                  <a:cubicBezTo>
                    <a:pt x="587361" y="294323"/>
                    <a:pt x="591171" y="176213"/>
                    <a:pt x="520686" y="100013"/>
                  </a:cubicBezTo>
                  <a:cubicBezTo>
                    <a:pt x="595934" y="139065"/>
                    <a:pt x="657846" y="199073"/>
                    <a:pt x="694041" y="239077"/>
                  </a:cubicBezTo>
                  <a:cubicBezTo>
                    <a:pt x="655941" y="276225"/>
                    <a:pt x="591171" y="331470"/>
                    <a:pt x="513066" y="365760"/>
                  </a:cubicBezTo>
                  <a:close/>
                  <a:moveTo>
                    <a:pt x="138734" y="169545"/>
                  </a:moveTo>
                  <a:cubicBezTo>
                    <a:pt x="170166" y="142875"/>
                    <a:pt x="203504" y="120015"/>
                    <a:pt x="239699" y="100965"/>
                  </a:cubicBezTo>
                  <a:cubicBezTo>
                    <a:pt x="170166" y="177165"/>
                    <a:pt x="173976" y="294323"/>
                    <a:pt x="248271" y="365760"/>
                  </a:cubicBezTo>
                  <a:cubicBezTo>
                    <a:pt x="170166" y="331470"/>
                    <a:pt x="104444" y="276225"/>
                    <a:pt x="67296" y="239077"/>
                  </a:cubicBezTo>
                  <a:cubicBezTo>
                    <a:pt x="89204" y="214313"/>
                    <a:pt x="113016" y="191452"/>
                    <a:pt x="138734" y="169545"/>
                  </a:cubicBezTo>
                  <a:lnTo>
                    <a:pt x="138734" y="169545"/>
                  </a:lnTo>
                  <a:close/>
                  <a:moveTo>
                    <a:pt x="380669" y="381000"/>
                  </a:moveTo>
                  <a:cubicBezTo>
                    <a:pt x="296849" y="381000"/>
                    <a:pt x="228269" y="312420"/>
                    <a:pt x="228269" y="228600"/>
                  </a:cubicBezTo>
                  <a:cubicBezTo>
                    <a:pt x="228269" y="144780"/>
                    <a:pt x="296849" y="76200"/>
                    <a:pt x="380669" y="76200"/>
                  </a:cubicBezTo>
                  <a:cubicBezTo>
                    <a:pt x="464489" y="76200"/>
                    <a:pt x="533069" y="144780"/>
                    <a:pt x="533069" y="228600"/>
                  </a:cubicBezTo>
                  <a:cubicBezTo>
                    <a:pt x="533069" y="312420"/>
                    <a:pt x="464489" y="381000"/>
                    <a:pt x="380669" y="381000"/>
                  </a:cubicBezTo>
                  <a:close/>
                  <a:moveTo>
                    <a:pt x="751191" y="212408"/>
                  </a:moveTo>
                  <a:cubicBezTo>
                    <a:pt x="695946" y="147638"/>
                    <a:pt x="551166" y="0"/>
                    <a:pt x="380669" y="0"/>
                  </a:cubicBezTo>
                  <a:cubicBezTo>
                    <a:pt x="210171" y="0"/>
                    <a:pt x="65391" y="147638"/>
                    <a:pt x="10146" y="212408"/>
                  </a:cubicBezTo>
                  <a:cubicBezTo>
                    <a:pt x="-4141" y="229552"/>
                    <a:pt x="-3189" y="253365"/>
                    <a:pt x="12051" y="269558"/>
                  </a:cubicBezTo>
                  <a:cubicBezTo>
                    <a:pt x="68249" y="328613"/>
                    <a:pt x="212076" y="457200"/>
                    <a:pt x="380669" y="457200"/>
                  </a:cubicBezTo>
                  <a:cubicBezTo>
                    <a:pt x="549261" y="457200"/>
                    <a:pt x="693089" y="328613"/>
                    <a:pt x="750239" y="269558"/>
                  </a:cubicBezTo>
                  <a:cubicBezTo>
                    <a:pt x="764526" y="254318"/>
                    <a:pt x="765479" y="229552"/>
                    <a:pt x="751191" y="2124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BDD3424-2DE1-4C68-B9C6-0F59B389AE77}"/>
                </a:ext>
              </a:extLst>
            </p:cNvPr>
            <p:cNvSpPr/>
            <p:nvPr/>
          </p:nvSpPr>
          <p:spPr>
            <a:xfrm>
              <a:off x="6450750" y="3783750"/>
              <a:ext cx="190500" cy="190500"/>
            </a:xfrm>
            <a:custGeom>
              <a:avLst/>
              <a:gdLst>
                <a:gd name="connsiteX0" fmla="*/ 190500 w 190500"/>
                <a:gd name="connsiteY0" fmla="*/ 95250 h 190500"/>
                <a:gd name="connsiteX1" fmla="*/ 95250 w 190500"/>
                <a:gd name="connsiteY1" fmla="*/ 190500 h 190500"/>
                <a:gd name="connsiteX2" fmla="*/ 0 w 190500"/>
                <a:gd name="connsiteY2" fmla="*/ 95250 h 190500"/>
                <a:gd name="connsiteX3" fmla="*/ 95250 w 190500"/>
                <a:gd name="connsiteY3" fmla="*/ 0 h 190500"/>
                <a:gd name="connsiteX4" fmla="*/ 190500 w 190500"/>
                <a:gd name="connsiteY4" fmla="*/ 9525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0" h="190500">
                  <a:moveTo>
                    <a:pt x="190500" y="95250"/>
                  </a:moveTo>
                  <a:cubicBezTo>
                    <a:pt x="190500" y="147855"/>
                    <a:pt x="147855" y="190500"/>
                    <a:pt x="95250" y="190500"/>
                  </a:cubicBezTo>
                  <a:cubicBezTo>
                    <a:pt x="42645" y="190500"/>
                    <a:pt x="0" y="147855"/>
                    <a:pt x="0" y="95250"/>
                  </a:cubicBezTo>
                  <a:cubicBezTo>
                    <a:pt x="0" y="42645"/>
                    <a:pt x="42645" y="0"/>
                    <a:pt x="95250" y="0"/>
                  </a:cubicBezTo>
                  <a:cubicBezTo>
                    <a:pt x="147855" y="0"/>
                    <a:pt x="190500" y="42645"/>
                    <a:pt x="190500" y="95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</p:grpSp>
      <p:grpSp>
        <p:nvGrpSpPr>
          <p:cNvPr id="42" name="Graphic 199" descr="Database">
            <a:extLst>
              <a:ext uri="{FF2B5EF4-FFF2-40B4-BE49-F238E27FC236}">
                <a16:creationId xmlns:a16="http://schemas.microsoft.com/office/drawing/2014/main" id="{3BCD9844-A4D2-4FF6-B9B7-71CB0A1D9283}"/>
              </a:ext>
            </a:extLst>
          </p:cNvPr>
          <p:cNvGrpSpPr>
            <a:grpSpLocks noChangeAspect="1"/>
          </p:cNvGrpSpPr>
          <p:nvPr/>
        </p:nvGrpSpPr>
        <p:grpSpPr>
          <a:xfrm>
            <a:off x="11267938" y="6452648"/>
            <a:ext cx="478470" cy="649354"/>
            <a:chOff x="6429300" y="3667050"/>
            <a:chExt cx="533400" cy="723900"/>
          </a:xfrm>
          <a:solidFill>
            <a:schemeClr val="bg1"/>
          </a:soli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9DE0D02-7F4C-43FB-A647-278B4D8F7446}"/>
                </a:ext>
              </a:extLst>
            </p:cNvPr>
            <p:cNvSpPr/>
            <p:nvPr/>
          </p:nvSpPr>
          <p:spPr>
            <a:xfrm>
              <a:off x="6429300" y="3667050"/>
              <a:ext cx="533400" cy="152400"/>
            </a:xfrm>
            <a:custGeom>
              <a:avLst/>
              <a:gdLst>
                <a:gd name="connsiteX0" fmla="*/ 533400 w 533400"/>
                <a:gd name="connsiteY0" fmla="*/ 76200 h 152400"/>
                <a:gd name="connsiteX1" fmla="*/ 266700 w 533400"/>
                <a:gd name="connsiteY1" fmla="*/ 152400 h 152400"/>
                <a:gd name="connsiteX2" fmla="*/ 0 w 533400"/>
                <a:gd name="connsiteY2" fmla="*/ 76200 h 152400"/>
                <a:gd name="connsiteX3" fmla="*/ 266700 w 533400"/>
                <a:gd name="connsiteY3" fmla="*/ 0 h 152400"/>
                <a:gd name="connsiteX4" fmla="*/ 533400 w 533400"/>
                <a:gd name="connsiteY4" fmla="*/ 76200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400" h="152400">
                  <a:moveTo>
                    <a:pt x="533400" y="76200"/>
                  </a:moveTo>
                  <a:cubicBezTo>
                    <a:pt x="533400" y="118284"/>
                    <a:pt x="413994" y="152400"/>
                    <a:pt x="266700" y="152400"/>
                  </a:cubicBezTo>
                  <a:cubicBezTo>
                    <a:pt x="119406" y="152400"/>
                    <a:pt x="0" y="118284"/>
                    <a:pt x="0" y="76200"/>
                  </a:cubicBezTo>
                  <a:cubicBezTo>
                    <a:pt x="0" y="34116"/>
                    <a:pt x="119406" y="0"/>
                    <a:pt x="266700" y="0"/>
                  </a:cubicBezTo>
                  <a:cubicBezTo>
                    <a:pt x="413994" y="0"/>
                    <a:pt x="533400" y="34116"/>
                    <a:pt x="533400" y="76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9B83DA1-74C8-49BB-B58D-9D0A864E35AA}"/>
                </a:ext>
              </a:extLst>
            </p:cNvPr>
            <p:cNvSpPr/>
            <p:nvPr/>
          </p:nvSpPr>
          <p:spPr>
            <a:xfrm>
              <a:off x="6429300" y="3781350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5523FB4-8C95-409E-B48A-29E22C9460D5}"/>
                </a:ext>
              </a:extLst>
            </p:cNvPr>
            <p:cNvSpPr/>
            <p:nvPr/>
          </p:nvSpPr>
          <p:spPr>
            <a:xfrm>
              <a:off x="6429300" y="3971850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ECEFCA3-781C-4521-8E74-EC04042DB9F4}"/>
                </a:ext>
              </a:extLst>
            </p:cNvPr>
            <p:cNvSpPr/>
            <p:nvPr/>
          </p:nvSpPr>
          <p:spPr>
            <a:xfrm>
              <a:off x="6429300" y="4162350"/>
              <a:ext cx="533400" cy="228600"/>
            </a:xfrm>
            <a:custGeom>
              <a:avLst/>
              <a:gdLst>
                <a:gd name="connsiteX0" fmla="*/ 457200 w 533400"/>
                <a:gd name="connsiteY0" fmla="*/ 152400 h 228600"/>
                <a:gd name="connsiteX1" fmla="*/ 438150 w 533400"/>
                <a:gd name="connsiteY1" fmla="*/ 133350 h 228600"/>
                <a:gd name="connsiteX2" fmla="*/ 457200 w 533400"/>
                <a:gd name="connsiteY2" fmla="*/ 114300 h 228600"/>
                <a:gd name="connsiteX3" fmla="*/ 476250 w 533400"/>
                <a:gd name="connsiteY3" fmla="*/ 133350 h 228600"/>
                <a:gd name="connsiteX4" fmla="*/ 457200 w 533400"/>
                <a:gd name="connsiteY4" fmla="*/ 152400 h 228600"/>
                <a:gd name="connsiteX5" fmla="*/ 266700 w 533400"/>
                <a:gd name="connsiteY5" fmla="*/ 76200 h 228600"/>
                <a:gd name="connsiteX6" fmla="*/ 0 w 533400"/>
                <a:gd name="connsiteY6" fmla="*/ 0 h 228600"/>
                <a:gd name="connsiteX7" fmla="*/ 0 w 533400"/>
                <a:gd name="connsiteY7" fmla="*/ 152400 h 228600"/>
                <a:gd name="connsiteX8" fmla="*/ 266700 w 533400"/>
                <a:gd name="connsiteY8" fmla="*/ 228600 h 228600"/>
                <a:gd name="connsiteX9" fmla="*/ 533400 w 533400"/>
                <a:gd name="connsiteY9" fmla="*/ 152400 h 228600"/>
                <a:gd name="connsiteX10" fmla="*/ 533400 w 533400"/>
                <a:gd name="connsiteY10" fmla="*/ 0 h 228600"/>
                <a:gd name="connsiteX11" fmla="*/ 266700 w 533400"/>
                <a:gd name="connsiteY11" fmla="*/ 762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3400" h="228600">
                  <a:moveTo>
                    <a:pt x="457200" y="152400"/>
                  </a:moveTo>
                  <a:cubicBezTo>
                    <a:pt x="445770" y="152400"/>
                    <a:pt x="438150" y="144780"/>
                    <a:pt x="438150" y="133350"/>
                  </a:cubicBezTo>
                  <a:cubicBezTo>
                    <a:pt x="438150" y="121920"/>
                    <a:pt x="445770" y="114300"/>
                    <a:pt x="457200" y="114300"/>
                  </a:cubicBezTo>
                  <a:cubicBezTo>
                    <a:pt x="468630" y="114300"/>
                    <a:pt x="476250" y="121920"/>
                    <a:pt x="476250" y="133350"/>
                  </a:cubicBezTo>
                  <a:cubicBezTo>
                    <a:pt x="476250" y="144780"/>
                    <a:pt x="468630" y="152400"/>
                    <a:pt x="457200" y="152400"/>
                  </a:cubicBezTo>
                  <a:close/>
                  <a:moveTo>
                    <a:pt x="266700" y="76200"/>
                  </a:moveTo>
                  <a:cubicBezTo>
                    <a:pt x="120015" y="76200"/>
                    <a:pt x="0" y="41910"/>
                    <a:pt x="0" y="0"/>
                  </a:cubicBezTo>
                  <a:lnTo>
                    <a:pt x="0" y="152400"/>
                  </a:lnTo>
                  <a:cubicBezTo>
                    <a:pt x="0" y="194310"/>
                    <a:pt x="120015" y="228600"/>
                    <a:pt x="266700" y="228600"/>
                  </a:cubicBezTo>
                  <a:cubicBezTo>
                    <a:pt x="413385" y="228600"/>
                    <a:pt x="533400" y="194310"/>
                    <a:pt x="533400" y="152400"/>
                  </a:cubicBezTo>
                  <a:lnTo>
                    <a:pt x="533400" y="0"/>
                  </a:lnTo>
                  <a:cubicBezTo>
                    <a:pt x="533400" y="41910"/>
                    <a:pt x="413385" y="76200"/>
                    <a:pt x="266700" y="76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</p:grpSp>
      <p:grpSp>
        <p:nvGrpSpPr>
          <p:cNvPr id="47" name="Graphic 201" descr="Presentation with bar chart">
            <a:extLst>
              <a:ext uri="{FF2B5EF4-FFF2-40B4-BE49-F238E27FC236}">
                <a16:creationId xmlns:a16="http://schemas.microsoft.com/office/drawing/2014/main" id="{4F97034E-4E5B-4413-999B-6189DABD8784}"/>
              </a:ext>
            </a:extLst>
          </p:cNvPr>
          <p:cNvGrpSpPr>
            <a:grpSpLocks noChangeAspect="1"/>
          </p:cNvGrpSpPr>
          <p:nvPr/>
        </p:nvGrpSpPr>
        <p:grpSpPr>
          <a:xfrm>
            <a:off x="11125555" y="4472866"/>
            <a:ext cx="820234" cy="820234"/>
            <a:chOff x="6388800" y="3721800"/>
            <a:chExt cx="914400" cy="914400"/>
          </a:xfrm>
          <a:solidFill>
            <a:schemeClr val="bg1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3AD55AD-1798-4822-BD4B-326AEA94FC82}"/>
                </a:ext>
              </a:extLst>
            </p:cNvPr>
            <p:cNvSpPr/>
            <p:nvPr/>
          </p:nvSpPr>
          <p:spPr>
            <a:xfrm>
              <a:off x="6484050" y="3826575"/>
              <a:ext cx="723900" cy="714375"/>
            </a:xfrm>
            <a:custGeom>
              <a:avLst/>
              <a:gdLst>
                <a:gd name="connsiteX0" fmla="*/ 628650 w 723900"/>
                <a:gd name="connsiteY0" fmla="*/ 104775 h 714375"/>
                <a:gd name="connsiteX1" fmla="*/ 628650 w 723900"/>
                <a:gd name="connsiteY1" fmla="*/ 447675 h 714375"/>
                <a:gd name="connsiteX2" fmla="*/ 95250 w 723900"/>
                <a:gd name="connsiteY2" fmla="*/ 447675 h 714375"/>
                <a:gd name="connsiteX3" fmla="*/ 95250 w 723900"/>
                <a:gd name="connsiteY3" fmla="*/ 104775 h 714375"/>
                <a:gd name="connsiteX4" fmla="*/ 704850 w 723900"/>
                <a:gd name="connsiteY4" fmla="*/ 466725 h 714375"/>
                <a:gd name="connsiteX5" fmla="*/ 685800 w 723900"/>
                <a:gd name="connsiteY5" fmla="*/ 466725 h 714375"/>
                <a:gd name="connsiteX6" fmla="*/ 685800 w 723900"/>
                <a:gd name="connsiteY6" fmla="*/ 76200 h 714375"/>
                <a:gd name="connsiteX7" fmla="*/ 704850 w 723900"/>
                <a:gd name="connsiteY7" fmla="*/ 76200 h 714375"/>
                <a:gd name="connsiteX8" fmla="*/ 723900 w 723900"/>
                <a:gd name="connsiteY8" fmla="*/ 57150 h 714375"/>
                <a:gd name="connsiteX9" fmla="*/ 704850 w 723900"/>
                <a:gd name="connsiteY9" fmla="*/ 38100 h 714375"/>
                <a:gd name="connsiteX10" fmla="*/ 381000 w 723900"/>
                <a:gd name="connsiteY10" fmla="*/ 38100 h 714375"/>
                <a:gd name="connsiteX11" fmla="*/ 381000 w 723900"/>
                <a:gd name="connsiteY11" fmla="*/ 19050 h 714375"/>
                <a:gd name="connsiteX12" fmla="*/ 361950 w 723900"/>
                <a:gd name="connsiteY12" fmla="*/ 0 h 714375"/>
                <a:gd name="connsiteX13" fmla="*/ 342900 w 723900"/>
                <a:gd name="connsiteY13" fmla="*/ 19050 h 714375"/>
                <a:gd name="connsiteX14" fmla="*/ 342900 w 723900"/>
                <a:gd name="connsiteY14" fmla="*/ 38100 h 714375"/>
                <a:gd name="connsiteX15" fmla="*/ 19050 w 723900"/>
                <a:gd name="connsiteY15" fmla="*/ 38100 h 714375"/>
                <a:gd name="connsiteX16" fmla="*/ 0 w 723900"/>
                <a:gd name="connsiteY16" fmla="*/ 57150 h 714375"/>
                <a:gd name="connsiteX17" fmla="*/ 19050 w 723900"/>
                <a:gd name="connsiteY17" fmla="*/ 76200 h 714375"/>
                <a:gd name="connsiteX18" fmla="*/ 38100 w 723900"/>
                <a:gd name="connsiteY18" fmla="*/ 76200 h 714375"/>
                <a:gd name="connsiteX19" fmla="*/ 38100 w 723900"/>
                <a:gd name="connsiteY19" fmla="*/ 466725 h 714375"/>
                <a:gd name="connsiteX20" fmla="*/ 19050 w 723900"/>
                <a:gd name="connsiteY20" fmla="*/ 466725 h 714375"/>
                <a:gd name="connsiteX21" fmla="*/ 0 w 723900"/>
                <a:gd name="connsiteY21" fmla="*/ 485775 h 714375"/>
                <a:gd name="connsiteX22" fmla="*/ 19050 w 723900"/>
                <a:gd name="connsiteY22" fmla="*/ 504825 h 714375"/>
                <a:gd name="connsiteX23" fmla="*/ 309944 w 723900"/>
                <a:gd name="connsiteY23" fmla="*/ 504825 h 714375"/>
                <a:gd name="connsiteX24" fmla="*/ 163259 w 723900"/>
                <a:gd name="connsiteY24" fmla="*/ 651510 h 714375"/>
                <a:gd name="connsiteX25" fmla="*/ 163401 w 723900"/>
                <a:gd name="connsiteY25" fmla="*/ 678609 h 714375"/>
                <a:gd name="connsiteX26" fmla="*/ 190500 w 723900"/>
                <a:gd name="connsiteY26" fmla="*/ 678466 h 714375"/>
                <a:gd name="connsiteX27" fmla="*/ 342900 w 723900"/>
                <a:gd name="connsiteY27" fmla="*/ 526066 h 714375"/>
                <a:gd name="connsiteX28" fmla="*/ 342900 w 723900"/>
                <a:gd name="connsiteY28" fmla="*/ 695325 h 714375"/>
                <a:gd name="connsiteX29" fmla="*/ 361950 w 723900"/>
                <a:gd name="connsiteY29" fmla="*/ 714375 h 714375"/>
                <a:gd name="connsiteX30" fmla="*/ 381000 w 723900"/>
                <a:gd name="connsiteY30" fmla="*/ 695325 h 714375"/>
                <a:gd name="connsiteX31" fmla="*/ 381000 w 723900"/>
                <a:gd name="connsiteY31" fmla="*/ 525780 h 714375"/>
                <a:gd name="connsiteX32" fmla="*/ 533400 w 723900"/>
                <a:gd name="connsiteY32" fmla="*/ 678180 h 714375"/>
                <a:gd name="connsiteX33" fmla="*/ 560356 w 723900"/>
                <a:gd name="connsiteY33" fmla="*/ 678180 h 714375"/>
                <a:gd name="connsiteX34" fmla="*/ 560356 w 723900"/>
                <a:gd name="connsiteY34" fmla="*/ 651224 h 714375"/>
                <a:gd name="connsiteX35" fmla="*/ 413957 w 723900"/>
                <a:gd name="connsiteY35" fmla="*/ 504825 h 714375"/>
                <a:gd name="connsiteX36" fmla="*/ 704850 w 723900"/>
                <a:gd name="connsiteY36" fmla="*/ 504825 h 714375"/>
                <a:gd name="connsiteX37" fmla="*/ 723900 w 723900"/>
                <a:gd name="connsiteY37" fmla="*/ 485775 h 714375"/>
                <a:gd name="connsiteX38" fmla="*/ 704850 w 723900"/>
                <a:gd name="connsiteY38" fmla="*/ 466725 h 714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723900" h="714375">
                  <a:moveTo>
                    <a:pt x="628650" y="104775"/>
                  </a:moveTo>
                  <a:lnTo>
                    <a:pt x="628650" y="447675"/>
                  </a:lnTo>
                  <a:lnTo>
                    <a:pt x="95250" y="447675"/>
                  </a:lnTo>
                  <a:lnTo>
                    <a:pt x="95250" y="104775"/>
                  </a:lnTo>
                  <a:close/>
                  <a:moveTo>
                    <a:pt x="704850" y="466725"/>
                  </a:moveTo>
                  <a:lnTo>
                    <a:pt x="685800" y="466725"/>
                  </a:lnTo>
                  <a:lnTo>
                    <a:pt x="685800" y="76200"/>
                  </a:lnTo>
                  <a:lnTo>
                    <a:pt x="704850" y="76200"/>
                  </a:lnTo>
                  <a:cubicBezTo>
                    <a:pt x="715371" y="76200"/>
                    <a:pt x="723900" y="67671"/>
                    <a:pt x="723900" y="57150"/>
                  </a:cubicBezTo>
                  <a:cubicBezTo>
                    <a:pt x="723900" y="46629"/>
                    <a:pt x="715371" y="38100"/>
                    <a:pt x="704850" y="38100"/>
                  </a:cubicBezTo>
                  <a:lnTo>
                    <a:pt x="381000" y="38100"/>
                  </a:lnTo>
                  <a:lnTo>
                    <a:pt x="381000" y="19050"/>
                  </a:lnTo>
                  <a:cubicBezTo>
                    <a:pt x="381000" y="8529"/>
                    <a:pt x="372471" y="0"/>
                    <a:pt x="361950" y="0"/>
                  </a:cubicBezTo>
                  <a:cubicBezTo>
                    <a:pt x="351429" y="0"/>
                    <a:pt x="342900" y="8529"/>
                    <a:pt x="342900" y="19050"/>
                  </a:cubicBezTo>
                  <a:lnTo>
                    <a:pt x="342900" y="38100"/>
                  </a:lnTo>
                  <a:lnTo>
                    <a:pt x="19050" y="38100"/>
                  </a:lnTo>
                  <a:cubicBezTo>
                    <a:pt x="8529" y="38100"/>
                    <a:pt x="0" y="46629"/>
                    <a:pt x="0" y="57150"/>
                  </a:cubicBezTo>
                  <a:cubicBezTo>
                    <a:pt x="0" y="67671"/>
                    <a:pt x="8529" y="76200"/>
                    <a:pt x="19050" y="76200"/>
                  </a:cubicBezTo>
                  <a:lnTo>
                    <a:pt x="38100" y="76200"/>
                  </a:lnTo>
                  <a:lnTo>
                    <a:pt x="38100" y="466725"/>
                  </a:lnTo>
                  <a:lnTo>
                    <a:pt x="19050" y="466725"/>
                  </a:lnTo>
                  <a:cubicBezTo>
                    <a:pt x="8529" y="466725"/>
                    <a:pt x="0" y="475254"/>
                    <a:pt x="0" y="485775"/>
                  </a:cubicBezTo>
                  <a:cubicBezTo>
                    <a:pt x="0" y="496296"/>
                    <a:pt x="8529" y="504825"/>
                    <a:pt x="19050" y="504825"/>
                  </a:cubicBezTo>
                  <a:lnTo>
                    <a:pt x="309944" y="504825"/>
                  </a:lnTo>
                  <a:lnTo>
                    <a:pt x="163259" y="651510"/>
                  </a:lnTo>
                  <a:cubicBezTo>
                    <a:pt x="155815" y="659033"/>
                    <a:pt x="155879" y="671165"/>
                    <a:pt x="163401" y="678609"/>
                  </a:cubicBezTo>
                  <a:cubicBezTo>
                    <a:pt x="170924" y="686052"/>
                    <a:pt x="183056" y="685989"/>
                    <a:pt x="190500" y="678466"/>
                  </a:cubicBezTo>
                  <a:lnTo>
                    <a:pt x="342900" y="526066"/>
                  </a:lnTo>
                  <a:lnTo>
                    <a:pt x="342900" y="695325"/>
                  </a:lnTo>
                  <a:cubicBezTo>
                    <a:pt x="342900" y="705846"/>
                    <a:pt x="351429" y="714375"/>
                    <a:pt x="361950" y="714375"/>
                  </a:cubicBezTo>
                  <a:cubicBezTo>
                    <a:pt x="372471" y="714375"/>
                    <a:pt x="381000" y="705846"/>
                    <a:pt x="381000" y="695325"/>
                  </a:cubicBezTo>
                  <a:lnTo>
                    <a:pt x="381000" y="525780"/>
                  </a:lnTo>
                  <a:lnTo>
                    <a:pt x="533400" y="678180"/>
                  </a:lnTo>
                  <a:cubicBezTo>
                    <a:pt x="540844" y="685624"/>
                    <a:pt x="552912" y="685624"/>
                    <a:pt x="560356" y="678180"/>
                  </a:cubicBezTo>
                  <a:cubicBezTo>
                    <a:pt x="567800" y="670736"/>
                    <a:pt x="567800" y="658668"/>
                    <a:pt x="560356" y="651224"/>
                  </a:cubicBezTo>
                  <a:lnTo>
                    <a:pt x="413957" y="504825"/>
                  </a:lnTo>
                  <a:lnTo>
                    <a:pt x="704850" y="504825"/>
                  </a:lnTo>
                  <a:cubicBezTo>
                    <a:pt x="715371" y="504825"/>
                    <a:pt x="723900" y="496296"/>
                    <a:pt x="723900" y="485775"/>
                  </a:cubicBezTo>
                  <a:cubicBezTo>
                    <a:pt x="723900" y="475254"/>
                    <a:pt x="715371" y="466725"/>
                    <a:pt x="704850" y="4667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EAEE2D6-23E8-480F-9793-BCAB8AB34D14}"/>
                </a:ext>
              </a:extLst>
            </p:cNvPr>
            <p:cNvSpPr/>
            <p:nvPr/>
          </p:nvSpPr>
          <p:spPr>
            <a:xfrm>
              <a:off x="6922200" y="3969450"/>
              <a:ext cx="76200" cy="266700"/>
            </a:xfrm>
            <a:custGeom>
              <a:avLst/>
              <a:gdLst>
                <a:gd name="connsiteX0" fmla="*/ 0 w 76200"/>
                <a:gd name="connsiteY0" fmla="*/ 0 h 266700"/>
                <a:gd name="connsiteX1" fmla="*/ 76200 w 76200"/>
                <a:gd name="connsiteY1" fmla="*/ 0 h 266700"/>
                <a:gd name="connsiteX2" fmla="*/ 76200 w 76200"/>
                <a:gd name="connsiteY2" fmla="*/ 266700 h 266700"/>
                <a:gd name="connsiteX3" fmla="*/ 0 w 76200"/>
                <a:gd name="connsiteY3" fmla="*/ 26670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266700">
                  <a:moveTo>
                    <a:pt x="0" y="0"/>
                  </a:moveTo>
                  <a:lnTo>
                    <a:pt x="76200" y="0"/>
                  </a:lnTo>
                  <a:lnTo>
                    <a:pt x="76200" y="266700"/>
                  </a:lnTo>
                  <a:lnTo>
                    <a:pt x="0" y="2667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C16DB8D-0E1B-4F59-A833-D1EE565B9DE5}"/>
                </a:ext>
              </a:extLst>
            </p:cNvPr>
            <p:cNvSpPr/>
            <p:nvPr/>
          </p:nvSpPr>
          <p:spPr>
            <a:xfrm>
              <a:off x="6807900" y="4055175"/>
              <a:ext cx="76200" cy="180975"/>
            </a:xfrm>
            <a:custGeom>
              <a:avLst/>
              <a:gdLst>
                <a:gd name="connsiteX0" fmla="*/ 0 w 76200"/>
                <a:gd name="connsiteY0" fmla="*/ 0 h 180975"/>
                <a:gd name="connsiteX1" fmla="*/ 76200 w 76200"/>
                <a:gd name="connsiteY1" fmla="*/ 0 h 180975"/>
                <a:gd name="connsiteX2" fmla="*/ 76200 w 76200"/>
                <a:gd name="connsiteY2" fmla="*/ 180975 h 180975"/>
                <a:gd name="connsiteX3" fmla="*/ 0 w 76200"/>
                <a:gd name="connsiteY3" fmla="*/ 180975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80975">
                  <a:moveTo>
                    <a:pt x="0" y="0"/>
                  </a:moveTo>
                  <a:lnTo>
                    <a:pt x="76200" y="0"/>
                  </a:lnTo>
                  <a:lnTo>
                    <a:pt x="76200" y="180975"/>
                  </a:lnTo>
                  <a:lnTo>
                    <a:pt x="0" y="18097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92EC81D2-C7F3-454C-BDC1-B9CAE05E70B1}"/>
                </a:ext>
              </a:extLst>
            </p:cNvPr>
            <p:cNvSpPr/>
            <p:nvPr/>
          </p:nvSpPr>
          <p:spPr>
            <a:xfrm>
              <a:off x="6693600" y="4121850"/>
              <a:ext cx="76200" cy="114300"/>
            </a:xfrm>
            <a:custGeom>
              <a:avLst/>
              <a:gdLst>
                <a:gd name="connsiteX0" fmla="*/ 0 w 76200"/>
                <a:gd name="connsiteY0" fmla="*/ 0 h 114300"/>
                <a:gd name="connsiteX1" fmla="*/ 76200 w 76200"/>
                <a:gd name="connsiteY1" fmla="*/ 0 h 114300"/>
                <a:gd name="connsiteX2" fmla="*/ 76200 w 76200"/>
                <a:gd name="connsiteY2" fmla="*/ 114300 h 114300"/>
                <a:gd name="connsiteX3" fmla="*/ 0 w 76200"/>
                <a:gd name="connsiteY3" fmla="*/ 11430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00" h="114300">
                  <a:moveTo>
                    <a:pt x="0" y="0"/>
                  </a:moveTo>
                  <a:lnTo>
                    <a:pt x="76200" y="0"/>
                  </a:lnTo>
                  <a:lnTo>
                    <a:pt x="76200" y="114300"/>
                  </a:lnTo>
                  <a:lnTo>
                    <a:pt x="0" y="1143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id-ID"/>
            </a:p>
          </p:txBody>
        </p:sp>
      </p:grp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FE03C7FC-1D94-2AAA-E3A1-483DDDA4C826}"/>
              </a:ext>
            </a:extLst>
          </p:cNvPr>
          <p:cNvSpPr/>
          <p:nvPr/>
        </p:nvSpPr>
        <p:spPr>
          <a:xfrm>
            <a:off x="8583312" y="5258451"/>
            <a:ext cx="1138363" cy="1091152"/>
          </a:xfrm>
          <a:custGeom>
            <a:avLst/>
            <a:gdLst>
              <a:gd name="connsiteX0" fmla="*/ 485014 w 740538"/>
              <a:gd name="connsiteY0" fmla="*/ 643149 h 709824"/>
              <a:gd name="connsiteX1" fmla="*/ 518351 w 740538"/>
              <a:gd name="connsiteY1" fmla="*/ 676487 h 709824"/>
              <a:gd name="connsiteX2" fmla="*/ 485014 w 740538"/>
              <a:gd name="connsiteY2" fmla="*/ 709824 h 709824"/>
              <a:gd name="connsiteX3" fmla="*/ 451676 w 740538"/>
              <a:gd name="connsiteY3" fmla="*/ 676487 h 709824"/>
              <a:gd name="connsiteX4" fmla="*/ 485014 w 740538"/>
              <a:gd name="connsiteY4" fmla="*/ 643149 h 709824"/>
              <a:gd name="connsiteX5" fmla="*/ 323089 w 740538"/>
              <a:gd name="connsiteY5" fmla="*/ 643149 h 709824"/>
              <a:gd name="connsiteX6" fmla="*/ 337376 w 740538"/>
              <a:gd name="connsiteY6" fmla="*/ 657437 h 709824"/>
              <a:gd name="connsiteX7" fmla="*/ 323089 w 740538"/>
              <a:gd name="connsiteY7" fmla="*/ 671724 h 709824"/>
              <a:gd name="connsiteX8" fmla="*/ 308801 w 740538"/>
              <a:gd name="connsiteY8" fmla="*/ 657437 h 709824"/>
              <a:gd name="connsiteX9" fmla="*/ 323089 w 740538"/>
              <a:gd name="connsiteY9" fmla="*/ 643149 h 709824"/>
              <a:gd name="connsiteX10" fmla="*/ 70676 w 740538"/>
              <a:gd name="connsiteY10" fmla="*/ 519324 h 709824"/>
              <a:gd name="connsiteX11" fmla="*/ 89726 w 740538"/>
              <a:gd name="connsiteY11" fmla="*/ 538374 h 709824"/>
              <a:gd name="connsiteX12" fmla="*/ 70676 w 740538"/>
              <a:gd name="connsiteY12" fmla="*/ 557424 h 709824"/>
              <a:gd name="connsiteX13" fmla="*/ 51626 w 740538"/>
              <a:gd name="connsiteY13" fmla="*/ 538374 h 709824"/>
              <a:gd name="connsiteX14" fmla="*/ 70676 w 740538"/>
              <a:gd name="connsiteY14" fmla="*/ 519324 h 709824"/>
              <a:gd name="connsiteX15" fmla="*/ 632651 w 740538"/>
              <a:gd name="connsiteY15" fmla="*/ 357399 h 709824"/>
              <a:gd name="connsiteX16" fmla="*/ 651701 w 740538"/>
              <a:gd name="connsiteY16" fmla="*/ 376449 h 709824"/>
              <a:gd name="connsiteX17" fmla="*/ 632651 w 740538"/>
              <a:gd name="connsiteY17" fmla="*/ 395499 h 709824"/>
              <a:gd name="connsiteX18" fmla="*/ 613601 w 740538"/>
              <a:gd name="connsiteY18" fmla="*/ 376449 h 709824"/>
              <a:gd name="connsiteX19" fmla="*/ 632651 w 740538"/>
              <a:gd name="connsiteY19" fmla="*/ 357399 h 709824"/>
              <a:gd name="connsiteX20" fmla="*/ 49625 w 740538"/>
              <a:gd name="connsiteY20" fmla="*/ 176424 h 709824"/>
              <a:gd name="connsiteX21" fmla="*/ 99251 w 740538"/>
              <a:gd name="connsiteY21" fmla="*/ 226049 h 709824"/>
              <a:gd name="connsiteX22" fmla="*/ 49625 w 740538"/>
              <a:gd name="connsiteY22" fmla="*/ 275674 h 709824"/>
              <a:gd name="connsiteX23" fmla="*/ 0 w 740538"/>
              <a:gd name="connsiteY23" fmla="*/ 226049 h 709824"/>
              <a:gd name="connsiteX24" fmla="*/ 49625 w 740538"/>
              <a:gd name="connsiteY24" fmla="*/ 176424 h 709824"/>
              <a:gd name="connsiteX25" fmla="*/ 365951 w 740538"/>
              <a:gd name="connsiteY25" fmla="*/ 43074 h 709824"/>
              <a:gd name="connsiteX26" fmla="*/ 404051 w 740538"/>
              <a:gd name="connsiteY26" fmla="*/ 81174 h 709824"/>
              <a:gd name="connsiteX27" fmla="*/ 365951 w 740538"/>
              <a:gd name="connsiteY27" fmla="*/ 119274 h 709824"/>
              <a:gd name="connsiteX28" fmla="*/ 327851 w 740538"/>
              <a:gd name="connsiteY28" fmla="*/ 81174 h 709824"/>
              <a:gd name="connsiteX29" fmla="*/ 365951 w 740538"/>
              <a:gd name="connsiteY29" fmla="*/ 43074 h 709824"/>
              <a:gd name="connsiteX30" fmla="*/ 147136 w 740538"/>
              <a:gd name="connsiteY30" fmla="*/ 449 h 709824"/>
              <a:gd name="connsiteX31" fmla="*/ 223457 w 740538"/>
              <a:gd name="connsiteY31" fmla="*/ 39930 h 709824"/>
              <a:gd name="connsiteX32" fmla="*/ 281750 w 740538"/>
              <a:gd name="connsiteY32" fmla="*/ 196045 h 709824"/>
              <a:gd name="connsiteX33" fmla="*/ 330803 w 740538"/>
              <a:gd name="connsiteY33" fmla="*/ 232526 h 709824"/>
              <a:gd name="connsiteX34" fmla="*/ 436626 w 740538"/>
              <a:gd name="connsiteY34" fmla="*/ 157564 h 709824"/>
              <a:gd name="connsiteX35" fmla="*/ 473202 w 740538"/>
              <a:gd name="connsiteY35" fmla="*/ 109082 h 709824"/>
              <a:gd name="connsiteX36" fmla="*/ 475543 w 740538"/>
              <a:gd name="connsiteY36" fmla="*/ 106740 h 709824"/>
              <a:gd name="connsiteX37" fmla="*/ 610227 w 740538"/>
              <a:gd name="connsiteY37" fmla="*/ 109082 h 709824"/>
              <a:gd name="connsiteX38" fmla="*/ 607886 w 740538"/>
              <a:gd name="connsiteY38" fmla="*/ 243765 h 709824"/>
              <a:gd name="connsiteX39" fmla="*/ 494157 w 740538"/>
              <a:gd name="connsiteY39" fmla="*/ 316155 h 709824"/>
              <a:gd name="connsiteX40" fmla="*/ 464249 w 740538"/>
              <a:gd name="connsiteY40" fmla="*/ 371686 h 709824"/>
              <a:gd name="connsiteX41" fmla="*/ 503682 w 740538"/>
              <a:gd name="connsiteY41" fmla="*/ 413501 h 709824"/>
              <a:gd name="connsiteX42" fmla="*/ 697516 w 740538"/>
              <a:gd name="connsiteY42" fmla="*/ 487224 h 709824"/>
              <a:gd name="connsiteX43" fmla="*/ 697135 w 740538"/>
              <a:gd name="connsiteY43" fmla="*/ 487224 h 709824"/>
              <a:gd name="connsiteX44" fmla="*/ 700953 w 740538"/>
              <a:gd name="connsiteY44" fmla="*/ 489238 h 709824"/>
              <a:gd name="connsiteX45" fmla="*/ 730517 w 740538"/>
              <a:gd name="connsiteY45" fmla="*/ 595105 h 709824"/>
              <a:gd name="connsiteX46" fmla="*/ 624650 w 740538"/>
              <a:gd name="connsiteY46" fmla="*/ 624670 h 709824"/>
              <a:gd name="connsiteX47" fmla="*/ 449580 w 740538"/>
              <a:gd name="connsiteY47" fmla="*/ 476747 h 709824"/>
              <a:gd name="connsiteX48" fmla="*/ 421005 w 740538"/>
              <a:gd name="connsiteY48" fmla="*/ 473794 h 709824"/>
              <a:gd name="connsiteX49" fmla="*/ 416243 w 740538"/>
              <a:gd name="connsiteY49" fmla="*/ 503607 h 709824"/>
              <a:gd name="connsiteX50" fmla="*/ 422910 w 740538"/>
              <a:gd name="connsiteY50" fmla="*/ 515894 h 709824"/>
              <a:gd name="connsiteX51" fmla="*/ 401841 w 740538"/>
              <a:gd name="connsiteY51" fmla="*/ 563623 h 709824"/>
              <a:gd name="connsiteX52" fmla="*/ 346710 w 740538"/>
              <a:gd name="connsiteY52" fmla="*/ 545422 h 709824"/>
              <a:gd name="connsiteX53" fmla="*/ 338900 w 740538"/>
              <a:gd name="connsiteY53" fmla="*/ 521895 h 709824"/>
              <a:gd name="connsiteX54" fmla="*/ 337536 w 740538"/>
              <a:gd name="connsiteY54" fmla="*/ 517992 h 709824"/>
              <a:gd name="connsiteX55" fmla="*/ 295466 w 740538"/>
              <a:gd name="connsiteY55" fmla="*/ 500940 h 709824"/>
              <a:gd name="connsiteX56" fmla="*/ 277844 w 740538"/>
              <a:gd name="connsiteY56" fmla="*/ 519990 h 709824"/>
              <a:gd name="connsiteX57" fmla="*/ 237173 w 740538"/>
              <a:gd name="connsiteY57" fmla="*/ 624765 h 709824"/>
              <a:gd name="connsiteX58" fmla="*/ 178596 w 740538"/>
              <a:gd name="connsiteY58" fmla="*/ 640500 h 709824"/>
              <a:gd name="connsiteX59" fmla="*/ 159353 w 740538"/>
              <a:gd name="connsiteY59" fmla="*/ 579902 h 709824"/>
              <a:gd name="connsiteX60" fmla="*/ 181166 w 740538"/>
              <a:gd name="connsiteY60" fmla="*/ 541802 h 709824"/>
              <a:gd name="connsiteX61" fmla="*/ 190691 w 740538"/>
              <a:gd name="connsiteY61" fmla="*/ 481128 h 709824"/>
              <a:gd name="connsiteX62" fmla="*/ 133541 w 740538"/>
              <a:gd name="connsiteY62" fmla="*/ 450077 h 709824"/>
              <a:gd name="connsiteX63" fmla="*/ 72390 w 740538"/>
              <a:gd name="connsiteY63" fmla="*/ 455696 h 709824"/>
              <a:gd name="connsiteX64" fmla="*/ 13716 w 740538"/>
              <a:gd name="connsiteY64" fmla="*/ 397022 h 709824"/>
              <a:gd name="connsiteX65" fmla="*/ 72390 w 740538"/>
              <a:gd name="connsiteY65" fmla="*/ 338348 h 709824"/>
              <a:gd name="connsiteX66" fmla="*/ 93345 w 740538"/>
              <a:gd name="connsiteY66" fmla="*/ 339587 h 709824"/>
              <a:gd name="connsiteX67" fmla="*/ 180689 w 740538"/>
              <a:gd name="connsiteY67" fmla="*/ 274436 h 709824"/>
              <a:gd name="connsiteX68" fmla="*/ 157544 w 740538"/>
              <a:gd name="connsiteY68" fmla="*/ 199760 h 709824"/>
              <a:gd name="connsiteX69" fmla="*/ 87630 w 740538"/>
              <a:gd name="connsiteY69" fmla="*/ 115559 h 709824"/>
              <a:gd name="connsiteX70" fmla="*/ 117729 w 740538"/>
              <a:gd name="connsiteY70" fmla="*/ 9831 h 709824"/>
              <a:gd name="connsiteX71" fmla="*/ 147136 w 740538"/>
              <a:gd name="connsiteY71" fmla="*/ 449 h 709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740538" h="709824">
                <a:moveTo>
                  <a:pt x="485014" y="643149"/>
                </a:moveTo>
                <a:cubicBezTo>
                  <a:pt x="503425" y="643149"/>
                  <a:pt x="518351" y="658075"/>
                  <a:pt x="518351" y="676487"/>
                </a:cubicBezTo>
                <a:cubicBezTo>
                  <a:pt x="518351" y="694898"/>
                  <a:pt x="503425" y="709824"/>
                  <a:pt x="485014" y="709824"/>
                </a:cubicBezTo>
                <a:cubicBezTo>
                  <a:pt x="466602" y="709824"/>
                  <a:pt x="451676" y="694898"/>
                  <a:pt x="451676" y="676487"/>
                </a:cubicBezTo>
                <a:cubicBezTo>
                  <a:pt x="451676" y="658075"/>
                  <a:pt x="466602" y="643149"/>
                  <a:pt x="485014" y="643149"/>
                </a:cubicBezTo>
                <a:close/>
                <a:moveTo>
                  <a:pt x="323089" y="643149"/>
                </a:moveTo>
                <a:cubicBezTo>
                  <a:pt x="330979" y="643149"/>
                  <a:pt x="337376" y="649546"/>
                  <a:pt x="337376" y="657437"/>
                </a:cubicBezTo>
                <a:cubicBezTo>
                  <a:pt x="337376" y="665327"/>
                  <a:pt x="330979" y="671724"/>
                  <a:pt x="323089" y="671724"/>
                </a:cubicBezTo>
                <a:cubicBezTo>
                  <a:pt x="315198" y="671724"/>
                  <a:pt x="308801" y="665327"/>
                  <a:pt x="308801" y="657437"/>
                </a:cubicBezTo>
                <a:cubicBezTo>
                  <a:pt x="308801" y="649546"/>
                  <a:pt x="315198" y="643149"/>
                  <a:pt x="323089" y="643149"/>
                </a:cubicBezTo>
                <a:close/>
                <a:moveTo>
                  <a:pt x="70676" y="519324"/>
                </a:moveTo>
                <a:cubicBezTo>
                  <a:pt x="81197" y="519324"/>
                  <a:pt x="89726" y="527853"/>
                  <a:pt x="89726" y="538374"/>
                </a:cubicBezTo>
                <a:cubicBezTo>
                  <a:pt x="89726" y="548895"/>
                  <a:pt x="81197" y="557424"/>
                  <a:pt x="70676" y="557424"/>
                </a:cubicBezTo>
                <a:cubicBezTo>
                  <a:pt x="60155" y="557424"/>
                  <a:pt x="51626" y="548895"/>
                  <a:pt x="51626" y="538374"/>
                </a:cubicBezTo>
                <a:cubicBezTo>
                  <a:pt x="51626" y="527853"/>
                  <a:pt x="60155" y="519324"/>
                  <a:pt x="70676" y="519324"/>
                </a:cubicBezTo>
                <a:close/>
                <a:moveTo>
                  <a:pt x="632651" y="357399"/>
                </a:moveTo>
                <a:cubicBezTo>
                  <a:pt x="643172" y="357399"/>
                  <a:pt x="651701" y="365928"/>
                  <a:pt x="651701" y="376449"/>
                </a:cubicBezTo>
                <a:cubicBezTo>
                  <a:pt x="651701" y="386970"/>
                  <a:pt x="643172" y="395499"/>
                  <a:pt x="632651" y="395499"/>
                </a:cubicBezTo>
                <a:cubicBezTo>
                  <a:pt x="622130" y="395499"/>
                  <a:pt x="613601" y="386970"/>
                  <a:pt x="613601" y="376449"/>
                </a:cubicBezTo>
                <a:cubicBezTo>
                  <a:pt x="613601" y="365928"/>
                  <a:pt x="622130" y="357399"/>
                  <a:pt x="632651" y="357399"/>
                </a:cubicBezTo>
                <a:close/>
                <a:moveTo>
                  <a:pt x="49625" y="176424"/>
                </a:moveTo>
                <a:cubicBezTo>
                  <a:pt x="77033" y="176424"/>
                  <a:pt x="99251" y="198642"/>
                  <a:pt x="99251" y="226049"/>
                </a:cubicBezTo>
                <a:cubicBezTo>
                  <a:pt x="99251" y="253457"/>
                  <a:pt x="77033" y="275674"/>
                  <a:pt x="49625" y="275674"/>
                </a:cubicBezTo>
                <a:cubicBezTo>
                  <a:pt x="22218" y="275674"/>
                  <a:pt x="0" y="253457"/>
                  <a:pt x="0" y="226049"/>
                </a:cubicBezTo>
                <a:cubicBezTo>
                  <a:pt x="0" y="198642"/>
                  <a:pt x="22218" y="176424"/>
                  <a:pt x="49625" y="176424"/>
                </a:cubicBezTo>
                <a:close/>
                <a:moveTo>
                  <a:pt x="365951" y="43074"/>
                </a:moveTo>
                <a:cubicBezTo>
                  <a:pt x="386993" y="43074"/>
                  <a:pt x="404051" y="60132"/>
                  <a:pt x="404051" y="81174"/>
                </a:cubicBezTo>
                <a:cubicBezTo>
                  <a:pt x="404051" y="102216"/>
                  <a:pt x="386993" y="119274"/>
                  <a:pt x="365951" y="119274"/>
                </a:cubicBezTo>
                <a:cubicBezTo>
                  <a:pt x="344909" y="119274"/>
                  <a:pt x="327851" y="102216"/>
                  <a:pt x="327851" y="81174"/>
                </a:cubicBezTo>
                <a:cubicBezTo>
                  <a:pt x="327851" y="60132"/>
                  <a:pt x="344909" y="43074"/>
                  <a:pt x="365951" y="43074"/>
                </a:cubicBezTo>
                <a:close/>
                <a:moveTo>
                  <a:pt x="147136" y="449"/>
                </a:moveTo>
                <a:cubicBezTo>
                  <a:pt x="177251" y="-2813"/>
                  <a:pt x="207793" y="11800"/>
                  <a:pt x="223457" y="39930"/>
                </a:cubicBezTo>
                <a:cubicBezTo>
                  <a:pt x="234125" y="59837"/>
                  <a:pt x="259937" y="134894"/>
                  <a:pt x="281750" y="196045"/>
                </a:cubicBezTo>
                <a:cubicBezTo>
                  <a:pt x="288748" y="217350"/>
                  <a:pt x="308385" y="231954"/>
                  <a:pt x="330803" y="232526"/>
                </a:cubicBezTo>
                <a:cubicBezTo>
                  <a:pt x="369094" y="232526"/>
                  <a:pt x="382619" y="225287"/>
                  <a:pt x="436626" y="157564"/>
                </a:cubicBezTo>
                <a:cubicBezTo>
                  <a:pt x="452247" y="137657"/>
                  <a:pt x="463677" y="118607"/>
                  <a:pt x="473202" y="109082"/>
                </a:cubicBezTo>
                <a:cubicBezTo>
                  <a:pt x="473969" y="108288"/>
                  <a:pt x="474749" y="107507"/>
                  <a:pt x="475543" y="106740"/>
                </a:cubicBezTo>
                <a:cubicBezTo>
                  <a:pt x="513381" y="70195"/>
                  <a:pt x="573681" y="71244"/>
                  <a:pt x="610227" y="109082"/>
                </a:cubicBezTo>
                <a:cubicBezTo>
                  <a:pt x="646771" y="146920"/>
                  <a:pt x="645724" y="207220"/>
                  <a:pt x="607886" y="243765"/>
                </a:cubicBezTo>
                <a:cubicBezTo>
                  <a:pt x="588836" y="262815"/>
                  <a:pt x="541782" y="274055"/>
                  <a:pt x="494157" y="316155"/>
                </a:cubicBezTo>
                <a:cubicBezTo>
                  <a:pt x="476726" y="331395"/>
                  <a:pt x="460343" y="348064"/>
                  <a:pt x="464249" y="371686"/>
                </a:cubicBezTo>
                <a:cubicBezTo>
                  <a:pt x="467582" y="392069"/>
                  <a:pt x="484632" y="405976"/>
                  <a:pt x="503682" y="413501"/>
                </a:cubicBezTo>
                <a:cubicBezTo>
                  <a:pt x="581406" y="443695"/>
                  <a:pt x="673894" y="474842"/>
                  <a:pt x="697516" y="487224"/>
                </a:cubicBezTo>
                <a:lnTo>
                  <a:pt x="697135" y="487224"/>
                </a:lnTo>
                <a:cubicBezTo>
                  <a:pt x="698426" y="487859"/>
                  <a:pt x="699699" y="488531"/>
                  <a:pt x="700953" y="489238"/>
                </a:cubicBezTo>
                <a:cubicBezTo>
                  <a:pt x="738351" y="510309"/>
                  <a:pt x="751588" y="557707"/>
                  <a:pt x="730517" y="595105"/>
                </a:cubicBezTo>
                <a:cubicBezTo>
                  <a:pt x="709447" y="632504"/>
                  <a:pt x="662048" y="645740"/>
                  <a:pt x="624650" y="624670"/>
                </a:cubicBezTo>
                <a:cubicBezTo>
                  <a:pt x="599408" y="611240"/>
                  <a:pt x="517779" y="535421"/>
                  <a:pt x="449580" y="476747"/>
                </a:cubicBezTo>
                <a:cubicBezTo>
                  <a:pt x="441991" y="469047"/>
                  <a:pt x="430008" y="467808"/>
                  <a:pt x="421005" y="473794"/>
                </a:cubicBezTo>
                <a:cubicBezTo>
                  <a:pt x="411904" y="480980"/>
                  <a:pt x="409833" y="493944"/>
                  <a:pt x="416243" y="503607"/>
                </a:cubicBezTo>
                <a:cubicBezTo>
                  <a:pt x="418785" y="507521"/>
                  <a:pt x="421015" y="511629"/>
                  <a:pt x="422910" y="515894"/>
                </a:cubicBezTo>
                <a:cubicBezTo>
                  <a:pt x="428199" y="534795"/>
                  <a:pt x="419371" y="554796"/>
                  <a:pt x="401841" y="563623"/>
                </a:cubicBezTo>
                <a:cubicBezTo>
                  <a:pt x="381591" y="573822"/>
                  <a:pt x="356907" y="565672"/>
                  <a:pt x="346710" y="545422"/>
                </a:cubicBezTo>
                <a:cubicBezTo>
                  <a:pt x="344805" y="540945"/>
                  <a:pt x="341948" y="532182"/>
                  <a:pt x="338900" y="521895"/>
                </a:cubicBezTo>
                <a:cubicBezTo>
                  <a:pt x="338530" y="520566"/>
                  <a:pt x="338075" y="519262"/>
                  <a:pt x="337536" y="517992"/>
                </a:cubicBezTo>
                <a:cubicBezTo>
                  <a:pt x="330628" y="501665"/>
                  <a:pt x="311791" y="494031"/>
                  <a:pt x="295466" y="500940"/>
                </a:cubicBezTo>
                <a:cubicBezTo>
                  <a:pt x="287466" y="504930"/>
                  <a:pt x="281200" y="511704"/>
                  <a:pt x="277844" y="519990"/>
                </a:cubicBezTo>
                <a:cubicBezTo>
                  <a:pt x="251174" y="573425"/>
                  <a:pt x="244412" y="612192"/>
                  <a:pt x="237173" y="624765"/>
                </a:cubicBezTo>
                <a:cubicBezTo>
                  <a:pt x="224659" y="644375"/>
                  <a:pt x="199252" y="651200"/>
                  <a:pt x="178596" y="640500"/>
                </a:cubicBezTo>
                <a:cubicBezTo>
                  <a:pt x="156548" y="629081"/>
                  <a:pt x="147933" y="601950"/>
                  <a:pt x="159353" y="579902"/>
                </a:cubicBezTo>
                <a:cubicBezTo>
                  <a:pt x="167601" y="567787"/>
                  <a:pt x="174893" y="555049"/>
                  <a:pt x="181166" y="541802"/>
                </a:cubicBezTo>
                <a:cubicBezTo>
                  <a:pt x="190691" y="521419"/>
                  <a:pt x="200216" y="501416"/>
                  <a:pt x="190691" y="481128"/>
                </a:cubicBezTo>
                <a:cubicBezTo>
                  <a:pt x="180444" y="459428"/>
                  <a:pt x="157322" y="446866"/>
                  <a:pt x="133541" y="450077"/>
                </a:cubicBezTo>
                <a:cubicBezTo>
                  <a:pt x="104585" y="453696"/>
                  <a:pt x="81343" y="455696"/>
                  <a:pt x="72390" y="455696"/>
                </a:cubicBezTo>
                <a:cubicBezTo>
                  <a:pt x="39985" y="455696"/>
                  <a:pt x="13716" y="429427"/>
                  <a:pt x="13716" y="397022"/>
                </a:cubicBezTo>
                <a:cubicBezTo>
                  <a:pt x="13716" y="364617"/>
                  <a:pt x="39985" y="338348"/>
                  <a:pt x="72390" y="338348"/>
                </a:cubicBezTo>
                <a:cubicBezTo>
                  <a:pt x="76581" y="338348"/>
                  <a:pt x="83820" y="338825"/>
                  <a:pt x="93345" y="339587"/>
                </a:cubicBezTo>
                <a:cubicBezTo>
                  <a:pt x="134815" y="343324"/>
                  <a:pt x="172452" y="315251"/>
                  <a:pt x="180689" y="274436"/>
                </a:cubicBezTo>
                <a:cubicBezTo>
                  <a:pt x="185664" y="247255"/>
                  <a:pt x="177019" y="219361"/>
                  <a:pt x="157544" y="199760"/>
                </a:cubicBezTo>
                <a:cubicBezTo>
                  <a:pt x="131579" y="174013"/>
                  <a:pt x="108166" y="145814"/>
                  <a:pt x="87630" y="115559"/>
                </a:cubicBezTo>
                <a:cubicBezTo>
                  <a:pt x="66745" y="78051"/>
                  <a:pt x="80221" y="30716"/>
                  <a:pt x="117729" y="9831"/>
                </a:cubicBezTo>
                <a:cubicBezTo>
                  <a:pt x="127106" y="4610"/>
                  <a:pt x="137097" y="1536"/>
                  <a:pt x="147136" y="449"/>
                </a:cubicBezTo>
                <a:close/>
              </a:path>
            </a:pathLst>
          </a:custGeom>
          <a:solidFill>
            <a:srgbClr val="A70F2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8C006C3-CB95-4661-869D-39C91E38CD2B}"/>
              </a:ext>
            </a:extLst>
          </p:cNvPr>
          <p:cNvSpPr txBox="1"/>
          <p:nvPr/>
        </p:nvSpPr>
        <p:spPr>
          <a:xfrm>
            <a:off x="4622803" y="1228072"/>
            <a:ext cx="9042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200" dirty="0">
                <a:solidFill>
                  <a:srgbClr val="C00000"/>
                </a:solidFill>
                <a:latin typeface="DM Sans Medium" pitchFamily="2" charset="0"/>
                <a:cs typeface="Poppins Medium" panose="00000600000000000000" pitchFamily="2" charset="0"/>
              </a:rPr>
              <a:t>INFOGRAPHICS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DD33E75-0DC3-4D47-9D0B-57878C0E976E}"/>
              </a:ext>
            </a:extLst>
          </p:cNvPr>
          <p:cNvSpPr txBox="1"/>
          <p:nvPr/>
        </p:nvSpPr>
        <p:spPr>
          <a:xfrm>
            <a:off x="4622800" y="1854947"/>
            <a:ext cx="9042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Sooles</a:t>
            </a:r>
            <a:r>
              <a:rPr lang="en-US" sz="5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</a:t>
            </a:r>
            <a:r>
              <a:rPr lang="en-US" sz="5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Analysis Infographic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BCBC743-8C9E-4328-8DA3-9CDC5F6468F6}"/>
              </a:ext>
            </a:extLst>
          </p:cNvPr>
          <p:cNvSpPr txBox="1"/>
          <p:nvPr/>
        </p:nvSpPr>
        <p:spPr>
          <a:xfrm>
            <a:off x="1219200" y="3608068"/>
            <a:ext cx="3997189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4B055A7-C6DB-4E28-9C05-D6DA2260BD1D}"/>
              </a:ext>
            </a:extLst>
          </p:cNvPr>
          <p:cNvSpPr txBox="1"/>
          <p:nvPr/>
        </p:nvSpPr>
        <p:spPr>
          <a:xfrm>
            <a:off x="1219200" y="3155478"/>
            <a:ext cx="3997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spc="100" dirty="0">
                <a:solidFill>
                  <a:srgbClr val="C00000"/>
                </a:solidFill>
                <a:latin typeface="DM Sans Medium" pitchFamily="2" charset="0"/>
                <a:cs typeface="Poppins SemiBold" panose="00000700000000000000" pitchFamily="2" charset="0"/>
              </a:rPr>
              <a:t>Lorem Ipsum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807A16E-6DF7-4E28-8464-E10594C1AB0E}"/>
              </a:ext>
            </a:extLst>
          </p:cNvPr>
          <p:cNvSpPr txBox="1"/>
          <p:nvPr/>
        </p:nvSpPr>
        <p:spPr>
          <a:xfrm>
            <a:off x="1215304" y="5715572"/>
            <a:ext cx="4001086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 adipiscing sedingi tempor lorem ipsum inlinging dolorin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0C1266F2-DF82-4355-B82B-9C080E6510DD}"/>
              </a:ext>
            </a:extLst>
          </p:cNvPr>
          <p:cNvSpPr txBox="1"/>
          <p:nvPr/>
        </p:nvSpPr>
        <p:spPr>
          <a:xfrm>
            <a:off x="1215304" y="5262982"/>
            <a:ext cx="4001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spc="100" dirty="0">
                <a:solidFill>
                  <a:srgbClr val="C00000"/>
                </a:solidFill>
                <a:latin typeface="DM Sans Medium" pitchFamily="2" charset="0"/>
                <a:cs typeface="Poppins SemiBold" panose="00000700000000000000" pitchFamily="2" charset="0"/>
              </a:rPr>
              <a:t>Lorem Ipsum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5FC43BB-9D83-42B2-ACBF-3191DACE425F}"/>
              </a:ext>
            </a:extLst>
          </p:cNvPr>
          <p:cNvSpPr txBox="1"/>
          <p:nvPr/>
        </p:nvSpPr>
        <p:spPr>
          <a:xfrm>
            <a:off x="1215304" y="8087350"/>
            <a:ext cx="4001086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D" sz="200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 adipiscing sedingi tempor lorem ipsum inlinging dolorin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55EDA4E5-E851-4FBC-94E8-7E97A45E6020}"/>
              </a:ext>
            </a:extLst>
          </p:cNvPr>
          <p:cNvSpPr txBox="1"/>
          <p:nvPr/>
        </p:nvSpPr>
        <p:spPr>
          <a:xfrm>
            <a:off x="1215304" y="7634760"/>
            <a:ext cx="4001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spc="100" dirty="0">
                <a:solidFill>
                  <a:srgbClr val="C00000"/>
                </a:solidFill>
                <a:latin typeface="DM Sans Medium" pitchFamily="2" charset="0"/>
                <a:cs typeface="Poppins SemiBold" panose="00000700000000000000" pitchFamily="2" charset="0"/>
              </a:rPr>
              <a:t>Lorem Ipsum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DCF2E75-C670-4D0B-973E-EFD2197CB507}"/>
              </a:ext>
            </a:extLst>
          </p:cNvPr>
          <p:cNvSpPr txBox="1"/>
          <p:nvPr/>
        </p:nvSpPr>
        <p:spPr>
          <a:xfrm>
            <a:off x="13069070" y="3608068"/>
            <a:ext cx="4004983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A208B1E7-995A-4739-AACA-C5531EC5A8B7}"/>
              </a:ext>
            </a:extLst>
          </p:cNvPr>
          <p:cNvSpPr txBox="1"/>
          <p:nvPr/>
        </p:nvSpPr>
        <p:spPr>
          <a:xfrm>
            <a:off x="13069070" y="3155478"/>
            <a:ext cx="40049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100" dirty="0">
                <a:solidFill>
                  <a:srgbClr val="C00000"/>
                </a:solidFill>
                <a:latin typeface="DM Sans Medium" pitchFamily="2" charset="0"/>
                <a:cs typeface="Poppins SemiBold" panose="00000700000000000000" pitchFamily="2" charset="0"/>
              </a:rPr>
              <a:t>Lorem Ipsum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75E0B9D-E783-4B2F-A54B-A2457625604F}"/>
              </a:ext>
            </a:extLst>
          </p:cNvPr>
          <p:cNvSpPr txBox="1"/>
          <p:nvPr/>
        </p:nvSpPr>
        <p:spPr>
          <a:xfrm>
            <a:off x="12948626" y="5715572"/>
            <a:ext cx="4001086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588E5359-3B51-455A-9C95-20F90C2B9ED8}"/>
              </a:ext>
            </a:extLst>
          </p:cNvPr>
          <p:cNvSpPr txBox="1"/>
          <p:nvPr/>
        </p:nvSpPr>
        <p:spPr>
          <a:xfrm>
            <a:off x="12948626" y="5262982"/>
            <a:ext cx="4001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100" dirty="0">
                <a:solidFill>
                  <a:srgbClr val="C00000"/>
                </a:solidFill>
                <a:latin typeface="DM Sans Medium" pitchFamily="2" charset="0"/>
                <a:cs typeface="Poppins SemiBold" panose="00000700000000000000" pitchFamily="2" charset="0"/>
              </a:rPr>
              <a:t>Lorem Ipsum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B291BA6B-9813-44FB-B7EC-1433FD57EB12}"/>
              </a:ext>
            </a:extLst>
          </p:cNvPr>
          <p:cNvSpPr txBox="1"/>
          <p:nvPr/>
        </p:nvSpPr>
        <p:spPr>
          <a:xfrm>
            <a:off x="13069070" y="8087350"/>
            <a:ext cx="4001086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D612D5F-FF95-4DFF-98A6-75B8611166FC}"/>
              </a:ext>
            </a:extLst>
          </p:cNvPr>
          <p:cNvSpPr txBox="1"/>
          <p:nvPr/>
        </p:nvSpPr>
        <p:spPr>
          <a:xfrm>
            <a:off x="13069070" y="7634760"/>
            <a:ext cx="4001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100" dirty="0">
                <a:solidFill>
                  <a:srgbClr val="C00000"/>
                </a:solidFill>
                <a:latin typeface="DM Sans Medium" pitchFamily="2" charset="0"/>
                <a:cs typeface="Poppins SemiBold" panose="00000700000000000000" pitchFamily="2" charset="0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35320180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54;p25">
            <a:extLst>
              <a:ext uri="{FF2B5EF4-FFF2-40B4-BE49-F238E27FC236}">
                <a16:creationId xmlns:a16="http://schemas.microsoft.com/office/drawing/2014/main" id="{196A9224-660F-47A8-AFAF-74F862C01D80}"/>
              </a:ext>
            </a:extLst>
          </p:cNvPr>
          <p:cNvSpPr/>
          <p:nvPr/>
        </p:nvSpPr>
        <p:spPr>
          <a:xfrm>
            <a:off x="2778664" y="3426782"/>
            <a:ext cx="5369412" cy="1532701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55;p25">
            <a:extLst>
              <a:ext uri="{FF2B5EF4-FFF2-40B4-BE49-F238E27FC236}">
                <a16:creationId xmlns:a16="http://schemas.microsoft.com/office/drawing/2014/main" id="{5CE9799D-5416-416E-8171-91D25B91BF59}"/>
              </a:ext>
            </a:extLst>
          </p:cNvPr>
          <p:cNvSpPr/>
          <p:nvPr/>
        </p:nvSpPr>
        <p:spPr>
          <a:xfrm>
            <a:off x="2190750" y="3190240"/>
            <a:ext cx="1181252" cy="1181252"/>
          </a:xfrm>
          <a:prstGeom prst="rect">
            <a:avLst/>
          </a:pr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lt1"/>
                </a:solidFill>
                <a:latin typeface="Poppins SemiBold" panose="00000700000000000000" pitchFamily="2" charset="0"/>
                <a:ea typeface="Fira Sans Extra Condensed SemiBold"/>
                <a:cs typeface="Poppins SemiBold" panose="00000700000000000000" pitchFamily="2" charset="0"/>
                <a:sym typeface="Fira Sans Extra Condensed SemiBold"/>
              </a:rPr>
              <a:t>S</a:t>
            </a:r>
            <a:endParaRPr sz="5000" dirty="0">
              <a:solidFill>
                <a:schemeClr val="lt1"/>
              </a:solidFill>
              <a:latin typeface="Poppins SemiBold" panose="00000700000000000000" pitchFamily="2" charset="0"/>
              <a:ea typeface="Fira Sans Extra Condensed SemiBold"/>
              <a:cs typeface="Poppins SemiBold" panose="00000700000000000000" pitchFamily="2" charset="0"/>
              <a:sym typeface="Fira Sans Extra Condensed SemiBold"/>
            </a:endParaRPr>
          </a:p>
        </p:txBody>
      </p:sp>
      <p:sp>
        <p:nvSpPr>
          <p:cNvPr id="4" name="Google Shape;856;p25">
            <a:extLst>
              <a:ext uri="{FF2B5EF4-FFF2-40B4-BE49-F238E27FC236}">
                <a16:creationId xmlns:a16="http://schemas.microsoft.com/office/drawing/2014/main" id="{0C2C9F72-A08D-4B0B-8EFC-BB73E6F044D3}"/>
              </a:ext>
            </a:extLst>
          </p:cNvPr>
          <p:cNvSpPr/>
          <p:nvPr/>
        </p:nvSpPr>
        <p:spPr>
          <a:xfrm rot="10800000">
            <a:off x="2190868" y="4371609"/>
            <a:ext cx="587796" cy="587796"/>
          </a:xfrm>
          <a:prstGeom prst="rtTriangle">
            <a:avLst/>
          </a:prstGeom>
          <a:solidFill>
            <a:srgbClr val="A70F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860;p25">
            <a:extLst>
              <a:ext uri="{FF2B5EF4-FFF2-40B4-BE49-F238E27FC236}">
                <a16:creationId xmlns:a16="http://schemas.microsoft.com/office/drawing/2014/main" id="{BAD463BC-6C24-46F3-B350-CCDF9E3F1C7D}"/>
              </a:ext>
            </a:extLst>
          </p:cNvPr>
          <p:cNvSpPr/>
          <p:nvPr/>
        </p:nvSpPr>
        <p:spPr>
          <a:xfrm>
            <a:off x="2778664" y="5463781"/>
            <a:ext cx="5369412" cy="1532701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861;p25">
            <a:extLst>
              <a:ext uri="{FF2B5EF4-FFF2-40B4-BE49-F238E27FC236}">
                <a16:creationId xmlns:a16="http://schemas.microsoft.com/office/drawing/2014/main" id="{B7BDC4FF-1D53-4843-83EF-9EA7A0BDBC93}"/>
              </a:ext>
            </a:extLst>
          </p:cNvPr>
          <p:cNvSpPr/>
          <p:nvPr/>
        </p:nvSpPr>
        <p:spPr>
          <a:xfrm>
            <a:off x="2190750" y="5227240"/>
            <a:ext cx="1181252" cy="1181252"/>
          </a:xfrm>
          <a:prstGeom prst="rect">
            <a:avLst/>
          </a:prstGeom>
          <a:solidFill>
            <a:srgbClr val="A70F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lt1"/>
                </a:solidFill>
                <a:latin typeface="Poppins SemiBold" panose="00000700000000000000" pitchFamily="2" charset="0"/>
                <a:ea typeface="Fira Sans Extra Condensed SemiBold"/>
                <a:cs typeface="Poppins SemiBold" panose="00000700000000000000" pitchFamily="2" charset="0"/>
                <a:sym typeface="Fira Sans Extra Condensed SemiBold"/>
              </a:rPr>
              <a:t>O</a:t>
            </a:r>
            <a:endParaRPr sz="5000" dirty="0">
              <a:solidFill>
                <a:schemeClr val="lt1"/>
              </a:solidFill>
              <a:latin typeface="Poppins SemiBold" panose="00000700000000000000" pitchFamily="2" charset="0"/>
              <a:ea typeface="Fira Sans Extra Condensed SemiBold"/>
              <a:cs typeface="Poppins SemiBold" panose="00000700000000000000" pitchFamily="2" charset="0"/>
              <a:sym typeface="Fira Sans Extra Condensed SemiBold"/>
            </a:endParaRPr>
          </a:p>
        </p:txBody>
      </p:sp>
      <p:sp>
        <p:nvSpPr>
          <p:cNvPr id="7" name="Google Shape;862;p25">
            <a:extLst>
              <a:ext uri="{FF2B5EF4-FFF2-40B4-BE49-F238E27FC236}">
                <a16:creationId xmlns:a16="http://schemas.microsoft.com/office/drawing/2014/main" id="{799209C8-69B0-4E0B-9ABB-9AEF85D5D3AF}"/>
              </a:ext>
            </a:extLst>
          </p:cNvPr>
          <p:cNvSpPr/>
          <p:nvPr/>
        </p:nvSpPr>
        <p:spPr>
          <a:xfrm rot="10800000">
            <a:off x="2190868" y="6408608"/>
            <a:ext cx="587796" cy="587796"/>
          </a:xfrm>
          <a:prstGeom prst="rtTriangle">
            <a:avLst/>
          </a:pr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66;p25">
            <a:extLst>
              <a:ext uri="{FF2B5EF4-FFF2-40B4-BE49-F238E27FC236}">
                <a16:creationId xmlns:a16="http://schemas.microsoft.com/office/drawing/2014/main" id="{5F9151A2-3D92-448F-9DAF-503172CC38BC}"/>
              </a:ext>
            </a:extLst>
          </p:cNvPr>
          <p:cNvSpPr/>
          <p:nvPr/>
        </p:nvSpPr>
        <p:spPr>
          <a:xfrm>
            <a:off x="2778664" y="7500781"/>
            <a:ext cx="5369412" cy="1532701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867;p25">
            <a:extLst>
              <a:ext uri="{FF2B5EF4-FFF2-40B4-BE49-F238E27FC236}">
                <a16:creationId xmlns:a16="http://schemas.microsoft.com/office/drawing/2014/main" id="{C7369EBE-BFFD-4CDD-913C-EA33A3D03EA0}"/>
              </a:ext>
            </a:extLst>
          </p:cNvPr>
          <p:cNvSpPr/>
          <p:nvPr/>
        </p:nvSpPr>
        <p:spPr>
          <a:xfrm>
            <a:off x="2190750" y="7264239"/>
            <a:ext cx="1181252" cy="1181252"/>
          </a:xfrm>
          <a:prstGeom prst="rect">
            <a:avLst/>
          </a:pr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lt1"/>
                </a:solidFill>
                <a:latin typeface="Poppins SemiBold" panose="00000700000000000000" pitchFamily="2" charset="0"/>
                <a:ea typeface="Fira Sans Extra Condensed SemiBold"/>
                <a:cs typeface="Poppins SemiBold" panose="00000700000000000000" pitchFamily="2" charset="0"/>
                <a:sym typeface="Fira Sans Extra Condensed SemiBold"/>
              </a:rPr>
              <a:t>O</a:t>
            </a:r>
            <a:endParaRPr sz="5000" dirty="0">
              <a:solidFill>
                <a:schemeClr val="lt1"/>
              </a:solidFill>
              <a:latin typeface="Poppins SemiBold" panose="00000700000000000000" pitchFamily="2" charset="0"/>
              <a:ea typeface="Fira Sans Extra Condensed SemiBold"/>
              <a:cs typeface="Poppins SemiBold" panose="00000700000000000000" pitchFamily="2" charset="0"/>
              <a:sym typeface="Fira Sans Extra Condensed SemiBold"/>
            </a:endParaRPr>
          </a:p>
        </p:txBody>
      </p:sp>
      <p:sp>
        <p:nvSpPr>
          <p:cNvPr id="10" name="Google Shape;868;p25">
            <a:extLst>
              <a:ext uri="{FF2B5EF4-FFF2-40B4-BE49-F238E27FC236}">
                <a16:creationId xmlns:a16="http://schemas.microsoft.com/office/drawing/2014/main" id="{B1E06706-F42F-4E73-A00E-6F3A6D983F28}"/>
              </a:ext>
            </a:extLst>
          </p:cNvPr>
          <p:cNvSpPr/>
          <p:nvPr/>
        </p:nvSpPr>
        <p:spPr>
          <a:xfrm rot="10800000">
            <a:off x="2190868" y="8445608"/>
            <a:ext cx="587796" cy="587796"/>
          </a:xfrm>
          <a:prstGeom prst="rtTriangle">
            <a:avLst/>
          </a:prstGeom>
          <a:solidFill>
            <a:srgbClr val="A70F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872;p25">
            <a:extLst>
              <a:ext uri="{FF2B5EF4-FFF2-40B4-BE49-F238E27FC236}">
                <a16:creationId xmlns:a16="http://schemas.microsoft.com/office/drawing/2014/main" id="{03B2588A-5DFD-41BD-83DB-42D63D521ABA}"/>
              </a:ext>
            </a:extLst>
          </p:cNvPr>
          <p:cNvSpPr/>
          <p:nvPr/>
        </p:nvSpPr>
        <p:spPr>
          <a:xfrm>
            <a:off x="10727838" y="3426782"/>
            <a:ext cx="5369412" cy="1532701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873;p25">
            <a:extLst>
              <a:ext uri="{FF2B5EF4-FFF2-40B4-BE49-F238E27FC236}">
                <a16:creationId xmlns:a16="http://schemas.microsoft.com/office/drawing/2014/main" id="{6A055945-2F45-4CDD-BD0E-61DB032922FF}"/>
              </a:ext>
            </a:extLst>
          </p:cNvPr>
          <p:cNvSpPr/>
          <p:nvPr/>
        </p:nvSpPr>
        <p:spPr>
          <a:xfrm>
            <a:off x="10139924" y="3190240"/>
            <a:ext cx="1181252" cy="1181252"/>
          </a:xfrm>
          <a:prstGeom prst="rect">
            <a:avLst/>
          </a:prstGeom>
          <a:solidFill>
            <a:srgbClr val="A70F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lt1"/>
                </a:solidFill>
                <a:latin typeface="Poppins SemiBold" panose="00000700000000000000" pitchFamily="2" charset="0"/>
                <a:ea typeface="Fira Sans Extra Condensed SemiBold"/>
                <a:cs typeface="Poppins SemiBold" panose="00000700000000000000" pitchFamily="2" charset="0"/>
                <a:sym typeface="Fira Sans Extra Condensed SemiBold"/>
              </a:rPr>
              <a:t>L</a:t>
            </a:r>
            <a:endParaRPr sz="5000" dirty="0">
              <a:solidFill>
                <a:schemeClr val="lt1"/>
              </a:solidFill>
              <a:latin typeface="Poppins SemiBold" panose="00000700000000000000" pitchFamily="2" charset="0"/>
              <a:ea typeface="Fira Sans Extra Condensed SemiBold"/>
              <a:cs typeface="Poppins SemiBold" panose="00000700000000000000" pitchFamily="2" charset="0"/>
              <a:sym typeface="Fira Sans Extra Condensed SemiBold"/>
            </a:endParaRPr>
          </a:p>
        </p:txBody>
      </p:sp>
      <p:sp>
        <p:nvSpPr>
          <p:cNvPr id="13" name="Google Shape;874;p25">
            <a:extLst>
              <a:ext uri="{FF2B5EF4-FFF2-40B4-BE49-F238E27FC236}">
                <a16:creationId xmlns:a16="http://schemas.microsoft.com/office/drawing/2014/main" id="{DBBBCD57-4621-4300-BAB5-C205BCBABB32}"/>
              </a:ext>
            </a:extLst>
          </p:cNvPr>
          <p:cNvSpPr/>
          <p:nvPr/>
        </p:nvSpPr>
        <p:spPr>
          <a:xfrm rot="10800000">
            <a:off x="10140042" y="4371609"/>
            <a:ext cx="587796" cy="587796"/>
          </a:xfrm>
          <a:prstGeom prst="rtTriangle">
            <a:avLst/>
          </a:pr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878;p25">
            <a:extLst>
              <a:ext uri="{FF2B5EF4-FFF2-40B4-BE49-F238E27FC236}">
                <a16:creationId xmlns:a16="http://schemas.microsoft.com/office/drawing/2014/main" id="{101ED4AE-04C4-40F6-8DAB-12B1C7637CA0}"/>
              </a:ext>
            </a:extLst>
          </p:cNvPr>
          <p:cNvSpPr/>
          <p:nvPr/>
        </p:nvSpPr>
        <p:spPr>
          <a:xfrm>
            <a:off x="10727838" y="5463781"/>
            <a:ext cx="5369412" cy="1532701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879;p25">
            <a:extLst>
              <a:ext uri="{FF2B5EF4-FFF2-40B4-BE49-F238E27FC236}">
                <a16:creationId xmlns:a16="http://schemas.microsoft.com/office/drawing/2014/main" id="{871C0892-A9B4-4209-8E13-55244D7E2B09}"/>
              </a:ext>
            </a:extLst>
          </p:cNvPr>
          <p:cNvSpPr/>
          <p:nvPr/>
        </p:nvSpPr>
        <p:spPr>
          <a:xfrm>
            <a:off x="10139924" y="5227240"/>
            <a:ext cx="1181252" cy="1181252"/>
          </a:xfrm>
          <a:prstGeom prst="rect">
            <a:avLst/>
          </a:pr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lt1"/>
                </a:solidFill>
                <a:latin typeface="Poppins SemiBold" panose="00000700000000000000" pitchFamily="2" charset="0"/>
                <a:ea typeface="Fira Sans Extra Condensed SemiBold"/>
                <a:cs typeface="Poppins SemiBold" panose="00000700000000000000" pitchFamily="2" charset="0"/>
                <a:sym typeface="Fira Sans Extra Condensed SemiBold"/>
              </a:rPr>
              <a:t>E</a:t>
            </a:r>
            <a:endParaRPr sz="5000" dirty="0">
              <a:solidFill>
                <a:schemeClr val="lt1"/>
              </a:solidFill>
              <a:latin typeface="Poppins SemiBold" panose="00000700000000000000" pitchFamily="2" charset="0"/>
              <a:ea typeface="Fira Sans Extra Condensed SemiBold"/>
              <a:cs typeface="Poppins SemiBold" panose="00000700000000000000" pitchFamily="2" charset="0"/>
              <a:sym typeface="Fira Sans Extra Condensed SemiBold"/>
            </a:endParaRPr>
          </a:p>
        </p:txBody>
      </p:sp>
      <p:sp>
        <p:nvSpPr>
          <p:cNvPr id="16" name="Google Shape;880;p25">
            <a:extLst>
              <a:ext uri="{FF2B5EF4-FFF2-40B4-BE49-F238E27FC236}">
                <a16:creationId xmlns:a16="http://schemas.microsoft.com/office/drawing/2014/main" id="{B00EA2A8-DCDD-4AA4-9BB8-957856E724A9}"/>
              </a:ext>
            </a:extLst>
          </p:cNvPr>
          <p:cNvSpPr/>
          <p:nvPr/>
        </p:nvSpPr>
        <p:spPr>
          <a:xfrm rot="10800000">
            <a:off x="10140042" y="6408608"/>
            <a:ext cx="587796" cy="587796"/>
          </a:xfrm>
          <a:prstGeom prst="rtTriangle">
            <a:avLst/>
          </a:prstGeom>
          <a:solidFill>
            <a:srgbClr val="A70F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884;p25">
            <a:extLst>
              <a:ext uri="{FF2B5EF4-FFF2-40B4-BE49-F238E27FC236}">
                <a16:creationId xmlns:a16="http://schemas.microsoft.com/office/drawing/2014/main" id="{6D528146-417C-4E92-AA8E-822F2DD54D62}"/>
              </a:ext>
            </a:extLst>
          </p:cNvPr>
          <p:cNvSpPr/>
          <p:nvPr/>
        </p:nvSpPr>
        <p:spPr>
          <a:xfrm>
            <a:off x="10727838" y="7500781"/>
            <a:ext cx="5369412" cy="1532701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885;p25">
            <a:extLst>
              <a:ext uri="{FF2B5EF4-FFF2-40B4-BE49-F238E27FC236}">
                <a16:creationId xmlns:a16="http://schemas.microsoft.com/office/drawing/2014/main" id="{D4B57E10-CBFA-4C08-8892-A50463104008}"/>
              </a:ext>
            </a:extLst>
          </p:cNvPr>
          <p:cNvSpPr/>
          <p:nvPr/>
        </p:nvSpPr>
        <p:spPr>
          <a:xfrm>
            <a:off x="10139924" y="7264239"/>
            <a:ext cx="1181252" cy="1181252"/>
          </a:xfrm>
          <a:prstGeom prst="rect">
            <a:avLst/>
          </a:prstGeom>
          <a:solidFill>
            <a:srgbClr val="A70F2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>
                <a:solidFill>
                  <a:schemeClr val="lt1"/>
                </a:solidFill>
                <a:latin typeface="Poppins SemiBold" panose="00000700000000000000" pitchFamily="2" charset="0"/>
                <a:ea typeface="Fira Sans Extra Condensed SemiBold"/>
                <a:cs typeface="Poppins SemiBold" panose="00000700000000000000" pitchFamily="2" charset="0"/>
                <a:sym typeface="Fira Sans Extra Condensed SemiBold"/>
              </a:rPr>
              <a:t>S</a:t>
            </a:r>
            <a:endParaRPr sz="5000" dirty="0">
              <a:solidFill>
                <a:schemeClr val="lt1"/>
              </a:solidFill>
              <a:latin typeface="Poppins SemiBold" panose="00000700000000000000" pitchFamily="2" charset="0"/>
              <a:ea typeface="Fira Sans Extra Condensed SemiBold"/>
              <a:cs typeface="Poppins SemiBold" panose="00000700000000000000" pitchFamily="2" charset="0"/>
              <a:sym typeface="Fira Sans Extra Condensed SemiBold"/>
            </a:endParaRPr>
          </a:p>
        </p:txBody>
      </p:sp>
      <p:sp>
        <p:nvSpPr>
          <p:cNvPr id="19" name="Google Shape;886;p25">
            <a:extLst>
              <a:ext uri="{FF2B5EF4-FFF2-40B4-BE49-F238E27FC236}">
                <a16:creationId xmlns:a16="http://schemas.microsoft.com/office/drawing/2014/main" id="{990EB51C-3073-447B-ABEF-C99D78A52E73}"/>
              </a:ext>
            </a:extLst>
          </p:cNvPr>
          <p:cNvSpPr/>
          <p:nvPr/>
        </p:nvSpPr>
        <p:spPr>
          <a:xfrm rot="10800000">
            <a:off x="10140042" y="8445608"/>
            <a:ext cx="587796" cy="587796"/>
          </a:xfrm>
          <a:prstGeom prst="rtTriangle">
            <a:avLst/>
          </a:prstGeom>
          <a:solidFill>
            <a:srgbClr val="F5AB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448F0B-5F19-4124-B364-0051C7EA9976}"/>
              </a:ext>
            </a:extLst>
          </p:cNvPr>
          <p:cNvSpPr txBox="1"/>
          <p:nvPr/>
        </p:nvSpPr>
        <p:spPr>
          <a:xfrm>
            <a:off x="4622803" y="1228072"/>
            <a:ext cx="904239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pc="200" dirty="0">
                <a:solidFill>
                  <a:srgbClr val="C00000"/>
                </a:solidFill>
                <a:latin typeface="DM Sans Medium" pitchFamily="2" charset="0"/>
                <a:cs typeface="Poppins Medium" panose="00000600000000000000" pitchFamily="2" charset="0"/>
              </a:rPr>
              <a:t>INFOGRAPHICS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C4A41EC-7C5C-45DB-958A-D74645AC6215}"/>
              </a:ext>
            </a:extLst>
          </p:cNvPr>
          <p:cNvSpPr txBox="1"/>
          <p:nvPr/>
        </p:nvSpPr>
        <p:spPr>
          <a:xfrm>
            <a:off x="4622800" y="1854947"/>
            <a:ext cx="90424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Sooles</a:t>
            </a:r>
            <a:r>
              <a:rPr lang="en-US" sz="50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 </a:t>
            </a:r>
            <a:r>
              <a:rPr lang="en-US" sz="5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Analysis Infographic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A715008-EE1B-4259-BD22-232A99AB6608}"/>
              </a:ext>
            </a:extLst>
          </p:cNvPr>
          <p:cNvSpPr txBox="1"/>
          <p:nvPr/>
        </p:nvSpPr>
        <p:spPr>
          <a:xfrm>
            <a:off x="3563521" y="3511651"/>
            <a:ext cx="4356862" cy="136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FC7325F-58B5-4C2C-A686-AC9747971666}"/>
              </a:ext>
            </a:extLst>
          </p:cNvPr>
          <p:cNvSpPr txBox="1"/>
          <p:nvPr/>
        </p:nvSpPr>
        <p:spPr>
          <a:xfrm>
            <a:off x="3563521" y="5522154"/>
            <a:ext cx="4356862" cy="136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7747D5C-199A-4B39-8BA6-A2B8CF357523}"/>
              </a:ext>
            </a:extLst>
          </p:cNvPr>
          <p:cNvSpPr txBox="1"/>
          <p:nvPr/>
        </p:nvSpPr>
        <p:spPr>
          <a:xfrm>
            <a:off x="3563521" y="7583097"/>
            <a:ext cx="4356862" cy="136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979E1B4-CF69-42BA-BC9F-9C57BC3E08A2}"/>
              </a:ext>
            </a:extLst>
          </p:cNvPr>
          <p:cNvSpPr txBox="1"/>
          <p:nvPr/>
        </p:nvSpPr>
        <p:spPr>
          <a:xfrm>
            <a:off x="11480704" y="3509098"/>
            <a:ext cx="4356862" cy="136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CE70A42-D907-42DA-B7FD-47559A0D2C88}"/>
              </a:ext>
            </a:extLst>
          </p:cNvPr>
          <p:cNvSpPr txBox="1"/>
          <p:nvPr/>
        </p:nvSpPr>
        <p:spPr>
          <a:xfrm>
            <a:off x="11480704" y="5546097"/>
            <a:ext cx="4356862" cy="136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FC97D68-6EE4-40CC-96FD-EC36DA6A09D6}"/>
              </a:ext>
            </a:extLst>
          </p:cNvPr>
          <p:cNvSpPr txBox="1"/>
          <p:nvPr/>
        </p:nvSpPr>
        <p:spPr>
          <a:xfrm>
            <a:off x="11480704" y="7583096"/>
            <a:ext cx="4356862" cy="136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dolorin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sekarilyti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inling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elity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19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19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96965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3D2872E-7A8B-40D8-A2B7-5E7F94D1FDC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E48F39-F2C8-4B29-9BA6-832F3DE36B09}"/>
              </a:ext>
            </a:extLst>
          </p:cNvPr>
          <p:cNvSpPr/>
          <p:nvPr/>
        </p:nvSpPr>
        <p:spPr>
          <a:xfrm>
            <a:off x="0" y="0"/>
            <a:ext cx="1764006" cy="10287000"/>
          </a:xfrm>
          <a:prstGeom prst="rect">
            <a:avLst/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8E9300-066D-4657-90A1-E24494CD2751}"/>
              </a:ext>
            </a:extLst>
          </p:cNvPr>
          <p:cNvSpPr/>
          <p:nvPr/>
        </p:nvSpPr>
        <p:spPr>
          <a:xfrm>
            <a:off x="1764006" y="0"/>
            <a:ext cx="8639834" cy="10287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BCC386-7583-4B13-816C-F0DBF798257E}"/>
              </a:ext>
            </a:extLst>
          </p:cNvPr>
          <p:cNvSpPr txBox="1"/>
          <p:nvPr/>
        </p:nvSpPr>
        <p:spPr>
          <a:xfrm>
            <a:off x="2639082" y="2797350"/>
            <a:ext cx="73345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Contact 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E953F4-22DC-4F02-8E4C-2430044A9213}"/>
              </a:ext>
            </a:extLst>
          </p:cNvPr>
          <p:cNvSpPr txBox="1"/>
          <p:nvPr/>
        </p:nvSpPr>
        <p:spPr>
          <a:xfrm>
            <a:off x="2639082" y="2231461"/>
            <a:ext cx="7334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CONTACT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3E10E9-493D-4F19-A90D-0E2989258808}"/>
              </a:ext>
            </a:extLst>
          </p:cNvPr>
          <p:cNvSpPr txBox="1"/>
          <p:nvPr/>
        </p:nvSpPr>
        <p:spPr>
          <a:xfrm>
            <a:off x="6482931" y="7082004"/>
            <a:ext cx="3626246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www.sooles.com Info@sooles.com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056772-86C4-43CD-BD70-025FDF83FB3E}"/>
              </a:ext>
            </a:extLst>
          </p:cNvPr>
          <p:cNvSpPr txBox="1"/>
          <p:nvPr/>
        </p:nvSpPr>
        <p:spPr>
          <a:xfrm>
            <a:off x="6482929" y="6614151"/>
            <a:ext cx="3626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Follow 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9F4787-DD62-4EBC-88B0-725DAA2CFCB3}"/>
              </a:ext>
            </a:extLst>
          </p:cNvPr>
          <p:cNvSpPr txBox="1"/>
          <p:nvPr/>
        </p:nvSpPr>
        <p:spPr>
          <a:xfrm>
            <a:off x="2639081" y="7083479"/>
            <a:ext cx="3302721" cy="97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Sooles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 Street 12,</a:t>
            </a: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Anycity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D299FA-33C3-4B0B-AB55-5F31FA012E33}"/>
              </a:ext>
            </a:extLst>
          </p:cNvPr>
          <p:cNvSpPr txBox="1"/>
          <p:nvPr/>
        </p:nvSpPr>
        <p:spPr>
          <a:xfrm>
            <a:off x="2639082" y="6614888"/>
            <a:ext cx="3295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Our </a:t>
            </a:r>
            <a:r>
              <a:rPr lang="en-US" sz="2400" dirty="0" err="1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Adress</a:t>
            </a:r>
            <a:endParaRPr lang="en-US" sz="2400" dirty="0">
              <a:solidFill>
                <a:srgbClr val="A70F2E"/>
              </a:solidFill>
              <a:latin typeface="DM Sans Medium" pitchFamily="2" charset="0"/>
              <a:cs typeface="Poppins SemiBold" panose="000007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E50E8B-B1A0-4A8A-BF57-ED81024D274F}"/>
              </a:ext>
            </a:extLst>
          </p:cNvPr>
          <p:cNvSpPr txBox="1"/>
          <p:nvPr/>
        </p:nvSpPr>
        <p:spPr>
          <a:xfrm>
            <a:off x="6482932" y="5003211"/>
            <a:ext cx="3626248" cy="97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Monday – Saturday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07.30 Am – 8.00 Pm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C48800-CB97-4007-8BD1-2C3122620DC6}"/>
              </a:ext>
            </a:extLst>
          </p:cNvPr>
          <p:cNvSpPr txBox="1"/>
          <p:nvPr/>
        </p:nvSpPr>
        <p:spPr>
          <a:xfrm>
            <a:off x="6482931" y="4534621"/>
            <a:ext cx="36262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Office House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C4806CE-7852-448A-BECB-3D665CF89E5F}"/>
              </a:ext>
            </a:extLst>
          </p:cNvPr>
          <p:cNvSpPr txBox="1"/>
          <p:nvPr/>
        </p:nvSpPr>
        <p:spPr>
          <a:xfrm>
            <a:off x="2639081" y="5003211"/>
            <a:ext cx="3295933" cy="972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+1234 456 678 890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(+1234) 56789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AC7279-D046-42E1-BDD4-71694B3A6FFA}"/>
              </a:ext>
            </a:extLst>
          </p:cNvPr>
          <p:cNvSpPr txBox="1"/>
          <p:nvPr/>
        </p:nvSpPr>
        <p:spPr>
          <a:xfrm>
            <a:off x="2639082" y="4534621"/>
            <a:ext cx="3295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Get In Touch</a:t>
            </a:r>
          </a:p>
        </p:txBody>
      </p:sp>
    </p:spTree>
    <p:extLst>
      <p:ext uri="{BB962C8B-B14F-4D97-AF65-F5344CB8AC3E}">
        <p14:creationId xmlns:p14="http://schemas.microsoft.com/office/powerpoint/2010/main" val="12708166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E7A0940-E9BD-4A3B-812E-60BC6F5467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B5336E-38B5-43A6-A18D-5165380EFFC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A70F2E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84A787-A201-4F80-8948-3683A3A22FC3}"/>
              </a:ext>
            </a:extLst>
          </p:cNvPr>
          <p:cNvSpPr txBox="1"/>
          <p:nvPr/>
        </p:nvSpPr>
        <p:spPr>
          <a:xfrm>
            <a:off x="312876" y="6021186"/>
            <a:ext cx="492443" cy="161744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CREATIVE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4202CB6-9275-4128-B643-7BCC9F44A04F}"/>
              </a:ext>
            </a:extLst>
          </p:cNvPr>
          <p:cNvCxnSpPr>
            <a:cxnSpLocks/>
          </p:cNvCxnSpPr>
          <p:nvPr/>
        </p:nvCxnSpPr>
        <p:spPr>
          <a:xfrm>
            <a:off x="525604" y="3907906"/>
            <a:ext cx="0" cy="21336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CA63538-C854-4AAB-AD60-F02DCFB481C8}"/>
              </a:ext>
            </a:extLst>
          </p:cNvPr>
          <p:cNvSpPr txBox="1"/>
          <p:nvPr/>
        </p:nvSpPr>
        <p:spPr>
          <a:xfrm>
            <a:off x="312875" y="2648374"/>
            <a:ext cx="492443" cy="111860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2023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89D2CA-3910-476F-A53D-7495E754EF04}"/>
              </a:ext>
            </a:extLst>
          </p:cNvPr>
          <p:cNvSpPr txBox="1"/>
          <p:nvPr/>
        </p:nvSpPr>
        <p:spPr>
          <a:xfrm>
            <a:off x="17482681" y="6041506"/>
            <a:ext cx="492443" cy="161744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CREATIVE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96F70E8-1899-40F5-8B27-DF26639E271F}"/>
              </a:ext>
            </a:extLst>
          </p:cNvPr>
          <p:cNvCxnSpPr>
            <a:cxnSpLocks/>
          </p:cNvCxnSpPr>
          <p:nvPr/>
        </p:nvCxnSpPr>
        <p:spPr>
          <a:xfrm>
            <a:off x="17695409" y="3928226"/>
            <a:ext cx="0" cy="21336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C0F9E56-6109-45A8-AD91-BCADDC54ADE5}"/>
              </a:ext>
            </a:extLst>
          </p:cNvPr>
          <p:cNvSpPr txBox="1"/>
          <p:nvPr/>
        </p:nvSpPr>
        <p:spPr>
          <a:xfrm>
            <a:off x="17482680" y="2668694"/>
            <a:ext cx="492443" cy="1118600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2000" spc="100" dirty="0">
                <a:solidFill>
                  <a:schemeClr val="bg1"/>
                </a:solidFill>
                <a:latin typeface="DM Sans" pitchFamily="2" charset="0"/>
                <a:cs typeface="Poppins Medium" panose="00000600000000000000" pitchFamily="2" charset="0"/>
              </a:rPr>
              <a:t>2023</a:t>
            </a:r>
            <a:endParaRPr lang="en-ID" sz="2000" spc="100" dirty="0">
              <a:solidFill>
                <a:schemeClr val="bg1"/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E5F298-F853-4E5A-A2E7-33CB371FFBAE}"/>
              </a:ext>
            </a:extLst>
          </p:cNvPr>
          <p:cNvSpPr txBox="1"/>
          <p:nvPr/>
        </p:nvSpPr>
        <p:spPr>
          <a:xfrm>
            <a:off x="3028103" y="3759942"/>
            <a:ext cx="12231794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300" b="1" spc="600" dirty="0">
                <a:solidFill>
                  <a:schemeClr val="bg1"/>
                </a:solidFill>
                <a:latin typeface="DM Sans "/>
              </a:rPr>
              <a:t>THANK YOU</a:t>
            </a:r>
            <a:endParaRPr lang="en-ID" sz="12300" b="1" spc="600" dirty="0">
              <a:solidFill>
                <a:schemeClr val="bg1"/>
              </a:solidFill>
              <a:latin typeface="DM Sans 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2AF73F-7C1C-41B2-A7F9-958B796EACDA}"/>
              </a:ext>
            </a:extLst>
          </p:cNvPr>
          <p:cNvSpPr txBox="1"/>
          <p:nvPr/>
        </p:nvSpPr>
        <p:spPr>
          <a:xfrm>
            <a:off x="3028103" y="6003839"/>
            <a:ext cx="12231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DM Sans Medium" pitchFamily="2" charset="0"/>
              </a:rPr>
              <a:t>THANKS FOR YOUR ATENTION</a:t>
            </a:r>
            <a:endParaRPr lang="en-ID" sz="2800" dirty="0">
              <a:solidFill>
                <a:schemeClr val="bg1"/>
              </a:solidFill>
              <a:latin typeface="DM Sans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9819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4631">
            <a:extLst>
              <a:ext uri="{FF2B5EF4-FFF2-40B4-BE49-F238E27FC236}">
                <a16:creationId xmlns:a16="http://schemas.microsoft.com/office/drawing/2014/main" id="{B91A9021-1825-4D64-80F0-CF506ED2B778}"/>
              </a:ext>
            </a:extLst>
          </p:cNvPr>
          <p:cNvSpPr/>
          <p:nvPr/>
        </p:nvSpPr>
        <p:spPr>
          <a:xfrm>
            <a:off x="14350555" y="5308806"/>
            <a:ext cx="621623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4479" y="30662"/>
                </a:moveTo>
                <a:lnTo>
                  <a:pt x="44479" y="30662"/>
                </a:lnTo>
                <a:cubicBezTo>
                  <a:pt x="47318" y="30662"/>
                  <a:pt x="47318" y="28012"/>
                  <a:pt x="47318" y="28012"/>
                </a:cubicBezTo>
                <a:cubicBezTo>
                  <a:pt x="47318" y="25173"/>
                  <a:pt x="47318" y="22334"/>
                  <a:pt x="44479" y="22334"/>
                </a:cubicBezTo>
                <a:cubicBezTo>
                  <a:pt x="24984" y="22334"/>
                  <a:pt x="24984" y="22334"/>
                  <a:pt x="24984" y="22334"/>
                </a:cubicBezTo>
                <a:cubicBezTo>
                  <a:pt x="24984" y="22334"/>
                  <a:pt x="24984" y="22334"/>
                  <a:pt x="22145" y="25173"/>
                </a:cubicBezTo>
                <a:cubicBezTo>
                  <a:pt x="22145" y="25173"/>
                  <a:pt x="22145" y="25173"/>
                  <a:pt x="22145" y="28012"/>
                </a:cubicBezTo>
                <a:cubicBezTo>
                  <a:pt x="22145" y="44668"/>
                  <a:pt x="22145" y="44668"/>
                  <a:pt x="22145" y="44668"/>
                </a:cubicBezTo>
                <a:cubicBezTo>
                  <a:pt x="22145" y="47507"/>
                  <a:pt x="24984" y="50347"/>
                  <a:pt x="24984" y="50347"/>
                </a:cubicBezTo>
                <a:cubicBezTo>
                  <a:pt x="27823" y="50347"/>
                  <a:pt x="30662" y="47507"/>
                  <a:pt x="30662" y="44668"/>
                </a:cubicBezTo>
                <a:cubicBezTo>
                  <a:pt x="30662" y="36340"/>
                  <a:pt x="30662" y="36340"/>
                  <a:pt x="30662" y="36340"/>
                </a:cubicBezTo>
                <a:cubicBezTo>
                  <a:pt x="47318" y="52996"/>
                  <a:pt x="47318" y="52996"/>
                  <a:pt x="47318" y="52996"/>
                </a:cubicBezTo>
                <a:cubicBezTo>
                  <a:pt x="52807" y="47507"/>
                  <a:pt x="52807" y="47507"/>
                  <a:pt x="52807" y="47507"/>
                </a:cubicBezTo>
                <a:cubicBezTo>
                  <a:pt x="33312" y="30662"/>
                  <a:pt x="33312" y="30662"/>
                  <a:pt x="33312" y="30662"/>
                </a:cubicBezTo>
                <a:lnTo>
                  <a:pt x="44479" y="30662"/>
                </a:lnTo>
                <a:close/>
                <a:moveTo>
                  <a:pt x="91798" y="72492"/>
                </a:moveTo>
                <a:lnTo>
                  <a:pt x="91798" y="72492"/>
                </a:lnTo>
                <a:cubicBezTo>
                  <a:pt x="91798" y="72492"/>
                  <a:pt x="89148" y="72492"/>
                  <a:pt x="89148" y="75331"/>
                </a:cubicBezTo>
                <a:cubicBezTo>
                  <a:pt x="89148" y="83659"/>
                  <a:pt x="89148" y="83659"/>
                  <a:pt x="89148" y="83659"/>
                </a:cubicBezTo>
                <a:cubicBezTo>
                  <a:pt x="72492" y="67003"/>
                  <a:pt x="72492" y="67003"/>
                  <a:pt x="72492" y="67003"/>
                </a:cubicBezTo>
                <a:cubicBezTo>
                  <a:pt x="66813" y="72492"/>
                  <a:pt x="66813" y="72492"/>
                  <a:pt x="66813" y="72492"/>
                </a:cubicBezTo>
                <a:cubicBezTo>
                  <a:pt x="83470" y="89148"/>
                  <a:pt x="83470" y="89148"/>
                  <a:pt x="83470" y="89148"/>
                </a:cubicBezTo>
                <a:cubicBezTo>
                  <a:pt x="75141" y="89148"/>
                  <a:pt x="75141" y="89148"/>
                  <a:pt x="75141" y="89148"/>
                </a:cubicBezTo>
                <a:cubicBezTo>
                  <a:pt x="72492" y="89148"/>
                  <a:pt x="69463" y="91987"/>
                  <a:pt x="69463" y="94826"/>
                </a:cubicBezTo>
                <a:cubicBezTo>
                  <a:pt x="69463" y="94826"/>
                  <a:pt x="72492" y="97665"/>
                  <a:pt x="75141" y="97665"/>
                </a:cubicBezTo>
                <a:cubicBezTo>
                  <a:pt x="91798" y="97665"/>
                  <a:pt x="91798" y="97665"/>
                  <a:pt x="91798" y="97665"/>
                </a:cubicBezTo>
                <a:cubicBezTo>
                  <a:pt x="94637" y="97665"/>
                  <a:pt x="94637" y="97665"/>
                  <a:pt x="94637" y="97665"/>
                </a:cubicBezTo>
                <a:cubicBezTo>
                  <a:pt x="97476" y="94826"/>
                  <a:pt x="97476" y="94826"/>
                  <a:pt x="97476" y="94826"/>
                </a:cubicBezTo>
                <a:cubicBezTo>
                  <a:pt x="97476" y="75331"/>
                  <a:pt x="97476" y="75331"/>
                  <a:pt x="97476" y="75331"/>
                </a:cubicBezTo>
                <a:cubicBezTo>
                  <a:pt x="97476" y="72492"/>
                  <a:pt x="94637" y="72492"/>
                  <a:pt x="91798" y="72492"/>
                </a:cubicBezTo>
                <a:close/>
                <a:moveTo>
                  <a:pt x="47318" y="67003"/>
                </a:moveTo>
                <a:lnTo>
                  <a:pt x="47318" y="67003"/>
                </a:lnTo>
                <a:cubicBezTo>
                  <a:pt x="30662" y="83659"/>
                  <a:pt x="30662" y="83659"/>
                  <a:pt x="30662" y="83659"/>
                </a:cubicBezTo>
                <a:cubicBezTo>
                  <a:pt x="30662" y="75331"/>
                  <a:pt x="30662" y="75331"/>
                  <a:pt x="30662" y="75331"/>
                </a:cubicBezTo>
                <a:cubicBezTo>
                  <a:pt x="30662" y="72492"/>
                  <a:pt x="27823" y="72492"/>
                  <a:pt x="24984" y="72492"/>
                </a:cubicBezTo>
                <a:cubicBezTo>
                  <a:pt x="24984" y="72492"/>
                  <a:pt x="22145" y="72492"/>
                  <a:pt x="22145" y="75331"/>
                </a:cubicBezTo>
                <a:cubicBezTo>
                  <a:pt x="22145" y="94826"/>
                  <a:pt x="22145" y="94826"/>
                  <a:pt x="22145" y="94826"/>
                </a:cubicBezTo>
                <a:cubicBezTo>
                  <a:pt x="22145" y="94826"/>
                  <a:pt x="22145" y="94826"/>
                  <a:pt x="22145" y="97665"/>
                </a:cubicBezTo>
                <a:cubicBezTo>
                  <a:pt x="24984" y="97665"/>
                  <a:pt x="24984" y="97665"/>
                  <a:pt x="24984" y="97665"/>
                </a:cubicBezTo>
                <a:cubicBezTo>
                  <a:pt x="44479" y="97665"/>
                  <a:pt x="44479" y="97665"/>
                  <a:pt x="44479" y="97665"/>
                </a:cubicBezTo>
                <a:cubicBezTo>
                  <a:pt x="47318" y="97665"/>
                  <a:pt x="47318" y="94826"/>
                  <a:pt x="47318" y="94826"/>
                </a:cubicBezTo>
                <a:cubicBezTo>
                  <a:pt x="47318" y="91987"/>
                  <a:pt x="47318" y="89148"/>
                  <a:pt x="44479" y="89148"/>
                </a:cubicBezTo>
                <a:cubicBezTo>
                  <a:pt x="33312" y="89148"/>
                  <a:pt x="33312" y="89148"/>
                  <a:pt x="33312" y="89148"/>
                </a:cubicBezTo>
                <a:cubicBezTo>
                  <a:pt x="52807" y="72492"/>
                  <a:pt x="52807" y="72492"/>
                  <a:pt x="52807" y="72492"/>
                </a:cubicBezTo>
                <a:lnTo>
                  <a:pt x="47318" y="67003"/>
                </a:lnTo>
                <a:close/>
                <a:moveTo>
                  <a:pt x="102965" y="0"/>
                </a:moveTo>
                <a:lnTo>
                  <a:pt x="102965" y="0"/>
                </a:lnTo>
                <a:cubicBezTo>
                  <a:pt x="13817" y="0"/>
                  <a:pt x="13817" y="0"/>
                  <a:pt x="13817" y="0"/>
                </a:cubicBezTo>
                <a:cubicBezTo>
                  <a:pt x="5488" y="0"/>
                  <a:pt x="0" y="8517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488" y="119810"/>
                  <a:pt x="13817" y="119810"/>
                </a:cubicBezTo>
                <a:cubicBezTo>
                  <a:pt x="102965" y="119810"/>
                  <a:pt x="102965" y="119810"/>
                  <a:pt x="102965" y="119810"/>
                </a:cubicBezTo>
                <a:cubicBezTo>
                  <a:pt x="111293" y="119810"/>
                  <a:pt x="119810" y="114321"/>
                  <a:pt x="119810" y="105993"/>
                </a:cubicBezTo>
                <a:cubicBezTo>
                  <a:pt x="119810" y="16845"/>
                  <a:pt x="119810" y="16845"/>
                  <a:pt x="119810" y="16845"/>
                </a:cubicBezTo>
                <a:cubicBezTo>
                  <a:pt x="119810" y="8517"/>
                  <a:pt x="111293" y="0"/>
                  <a:pt x="102965" y="0"/>
                </a:cubicBezTo>
                <a:close/>
                <a:moveTo>
                  <a:pt x="111293" y="105993"/>
                </a:moveTo>
                <a:lnTo>
                  <a:pt x="111293" y="105993"/>
                </a:lnTo>
                <a:cubicBezTo>
                  <a:pt x="111293" y="108832"/>
                  <a:pt x="108643" y="111482"/>
                  <a:pt x="102965" y="111482"/>
                </a:cubicBezTo>
                <a:cubicBezTo>
                  <a:pt x="13817" y="111482"/>
                  <a:pt x="13817" y="111482"/>
                  <a:pt x="13817" y="111482"/>
                </a:cubicBezTo>
                <a:cubicBezTo>
                  <a:pt x="10977" y="111482"/>
                  <a:pt x="8328" y="108832"/>
                  <a:pt x="8328" y="105993"/>
                </a:cubicBezTo>
                <a:cubicBezTo>
                  <a:pt x="8328" y="16845"/>
                  <a:pt x="8328" y="16845"/>
                  <a:pt x="8328" y="16845"/>
                </a:cubicBezTo>
                <a:cubicBezTo>
                  <a:pt x="8328" y="11167"/>
                  <a:pt x="10977" y="8517"/>
                  <a:pt x="13817" y="8517"/>
                </a:cubicBezTo>
                <a:cubicBezTo>
                  <a:pt x="102965" y="8517"/>
                  <a:pt x="102965" y="8517"/>
                  <a:pt x="102965" y="8517"/>
                </a:cubicBezTo>
                <a:cubicBezTo>
                  <a:pt x="108643" y="8517"/>
                  <a:pt x="111293" y="11167"/>
                  <a:pt x="111293" y="16845"/>
                </a:cubicBezTo>
                <a:lnTo>
                  <a:pt x="111293" y="105993"/>
                </a:lnTo>
                <a:close/>
                <a:moveTo>
                  <a:pt x="91798" y="22334"/>
                </a:moveTo>
                <a:lnTo>
                  <a:pt x="91798" y="22334"/>
                </a:lnTo>
                <a:cubicBezTo>
                  <a:pt x="75141" y="22334"/>
                  <a:pt x="75141" y="22334"/>
                  <a:pt x="75141" y="22334"/>
                </a:cubicBezTo>
                <a:cubicBezTo>
                  <a:pt x="72492" y="22334"/>
                  <a:pt x="69463" y="25173"/>
                  <a:pt x="69463" y="28012"/>
                </a:cubicBezTo>
                <a:cubicBezTo>
                  <a:pt x="69463" y="28012"/>
                  <a:pt x="72492" y="30662"/>
                  <a:pt x="75141" y="30662"/>
                </a:cubicBezTo>
                <a:cubicBezTo>
                  <a:pt x="83470" y="30662"/>
                  <a:pt x="83470" y="30662"/>
                  <a:pt x="83470" y="30662"/>
                </a:cubicBezTo>
                <a:cubicBezTo>
                  <a:pt x="66813" y="47507"/>
                  <a:pt x="66813" y="47507"/>
                  <a:pt x="66813" y="47507"/>
                </a:cubicBezTo>
                <a:cubicBezTo>
                  <a:pt x="72492" y="52996"/>
                  <a:pt x="72492" y="52996"/>
                  <a:pt x="72492" y="52996"/>
                </a:cubicBezTo>
                <a:cubicBezTo>
                  <a:pt x="89148" y="36340"/>
                  <a:pt x="89148" y="36340"/>
                  <a:pt x="89148" y="36340"/>
                </a:cubicBezTo>
                <a:cubicBezTo>
                  <a:pt x="89148" y="44668"/>
                  <a:pt x="89148" y="44668"/>
                  <a:pt x="89148" y="44668"/>
                </a:cubicBezTo>
                <a:cubicBezTo>
                  <a:pt x="89148" y="47507"/>
                  <a:pt x="91798" y="50347"/>
                  <a:pt x="91798" y="50347"/>
                </a:cubicBezTo>
                <a:cubicBezTo>
                  <a:pt x="94637" y="50347"/>
                  <a:pt x="97476" y="47507"/>
                  <a:pt x="97476" y="44668"/>
                </a:cubicBezTo>
                <a:cubicBezTo>
                  <a:pt x="97476" y="28012"/>
                  <a:pt x="97476" y="28012"/>
                  <a:pt x="97476" y="28012"/>
                </a:cubicBezTo>
                <a:cubicBezTo>
                  <a:pt x="97476" y="25173"/>
                  <a:pt x="97476" y="25173"/>
                  <a:pt x="94637" y="25173"/>
                </a:cubicBezTo>
                <a:cubicBezTo>
                  <a:pt x="94637" y="22334"/>
                  <a:pt x="94637" y="22334"/>
                  <a:pt x="91798" y="22334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0" name="Shape 4632">
            <a:extLst>
              <a:ext uri="{FF2B5EF4-FFF2-40B4-BE49-F238E27FC236}">
                <a16:creationId xmlns:a16="http://schemas.microsoft.com/office/drawing/2014/main" id="{46D3BBBB-E265-4435-889B-EC8FF10C0FF2}"/>
              </a:ext>
            </a:extLst>
          </p:cNvPr>
          <p:cNvSpPr/>
          <p:nvPr/>
        </p:nvSpPr>
        <p:spPr>
          <a:xfrm>
            <a:off x="13364218" y="5308806"/>
            <a:ext cx="60365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1373" y="64164"/>
                </a:moveTo>
                <a:lnTo>
                  <a:pt x="51373" y="64164"/>
                </a:lnTo>
                <a:cubicBezTo>
                  <a:pt x="17059" y="64164"/>
                  <a:pt x="17059" y="64164"/>
                  <a:pt x="17059" y="64164"/>
                </a:cubicBezTo>
                <a:lnTo>
                  <a:pt x="14151" y="67003"/>
                </a:lnTo>
                <a:cubicBezTo>
                  <a:pt x="14151" y="69842"/>
                  <a:pt x="17059" y="72492"/>
                  <a:pt x="17059" y="72492"/>
                </a:cubicBezTo>
                <a:cubicBezTo>
                  <a:pt x="42843" y="72492"/>
                  <a:pt x="42843" y="72492"/>
                  <a:pt x="42843" y="72492"/>
                </a:cubicBezTo>
                <a:cubicBezTo>
                  <a:pt x="17059" y="97665"/>
                  <a:pt x="17059" y="97665"/>
                  <a:pt x="17059" y="97665"/>
                </a:cubicBezTo>
                <a:cubicBezTo>
                  <a:pt x="22875" y="103154"/>
                  <a:pt x="22875" y="103154"/>
                  <a:pt x="22875" y="103154"/>
                </a:cubicBezTo>
                <a:cubicBezTo>
                  <a:pt x="48465" y="77981"/>
                  <a:pt x="48465" y="77981"/>
                  <a:pt x="48465" y="77981"/>
                </a:cubicBezTo>
                <a:cubicBezTo>
                  <a:pt x="48465" y="100315"/>
                  <a:pt x="48465" y="100315"/>
                  <a:pt x="48465" y="100315"/>
                </a:cubicBezTo>
                <a:cubicBezTo>
                  <a:pt x="48465" y="103154"/>
                  <a:pt x="51373" y="105993"/>
                  <a:pt x="51373" y="105993"/>
                </a:cubicBezTo>
                <a:cubicBezTo>
                  <a:pt x="54281" y="105993"/>
                  <a:pt x="56995" y="103154"/>
                  <a:pt x="56995" y="100315"/>
                </a:cubicBezTo>
                <a:cubicBezTo>
                  <a:pt x="56995" y="67003"/>
                  <a:pt x="56995" y="67003"/>
                  <a:pt x="56995" y="67003"/>
                </a:cubicBezTo>
                <a:cubicBezTo>
                  <a:pt x="56995" y="67003"/>
                  <a:pt x="56995" y="67003"/>
                  <a:pt x="54281" y="64164"/>
                </a:cubicBezTo>
                <a:cubicBezTo>
                  <a:pt x="54281" y="64164"/>
                  <a:pt x="54281" y="64164"/>
                  <a:pt x="51373" y="64164"/>
                </a:cubicBezTo>
                <a:close/>
                <a:moveTo>
                  <a:pt x="102746" y="50347"/>
                </a:moveTo>
                <a:lnTo>
                  <a:pt x="102746" y="50347"/>
                </a:lnTo>
                <a:cubicBezTo>
                  <a:pt x="76962" y="50347"/>
                  <a:pt x="76962" y="50347"/>
                  <a:pt x="76962" y="50347"/>
                </a:cubicBezTo>
                <a:cubicBezTo>
                  <a:pt x="102746" y="25173"/>
                  <a:pt x="102746" y="25173"/>
                  <a:pt x="102746" y="25173"/>
                </a:cubicBezTo>
                <a:cubicBezTo>
                  <a:pt x="96930" y="19495"/>
                  <a:pt x="96930" y="19495"/>
                  <a:pt x="96930" y="19495"/>
                </a:cubicBezTo>
                <a:cubicBezTo>
                  <a:pt x="71340" y="44668"/>
                  <a:pt x="71340" y="44668"/>
                  <a:pt x="71340" y="44668"/>
                </a:cubicBezTo>
                <a:cubicBezTo>
                  <a:pt x="71340" y="19495"/>
                  <a:pt x="71340" y="19495"/>
                  <a:pt x="71340" y="19495"/>
                </a:cubicBezTo>
                <a:cubicBezTo>
                  <a:pt x="71340" y="16845"/>
                  <a:pt x="68432" y="16845"/>
                  <a:pt x="68432" y="16845"/>
                </a:cubicBezTo>
                <a:cubicBezTo>
                  <a:pt x="65718" y="16845"/>
                  <a:pt x="62810" y="16845"/>
                  <a:pt x="62810" y="19495"/>
                </a:cubicBezTo>
                <a:cubicBezTo>
                  <a:pt x="62810" y="52996"/>
                  <a:pt x="62810" y="52996"/>
                  <a:pt x="62810" y="52996"/>
                </a:cubicBezTo>
                <a:cubicBezTo>
                  <a:pt x="62810" y="52996"/>
                  <a:pt x="62810" y="55835"/>
                  <a:pt x="65718" y="55835"/>
                </a:cubicBezTo>
                <a:cubicBezTo>
                  <a:pt x="65718" y="55835"/>
                  <a:pt x="65718" y="55835"/>
                  <a:pt x="68432" y="55835"/>
                </a:cubicBezTo>
                <a:cubicBezTo>
                  <a:pt x="102746" y="55835"/>
                  <a:pt x="102746" y="55835"/>
                  <a:pt x="102746" y="55835"/>
                </a:cubicBezTo>
                <a:cubicBezTo>
                  <a:pt x="102746" y="55835"/>
                  <a:pt x="105460" y="55835"/>
                  <a:pt x="105460" y="52996"/>
                </a:cubicBezTo>
                <a:cubicBezTo>
                  <a:pt x="105460" y="50347"/>
                  <a:pt x="102746" y="50347"/>
                  <a:pt x="102746" y="50347"/>
                </a:cubicBezTo>
                <a:close/>
                <a:moveTo>
                  <a:pt x="105460" y="0"/>
                </a:moveTo>
                <a:lnTo>
                  <a:pt x="105460" y="0"/>
                </a:lnTo>
                <a:cubicBezTo>
                  <a:pt x="14151" y="0"/>
                  <a:pt x="14151" y="0"/>
                  <a:pt x="14151" y="0"/>
                </a:cubicBezTo>
                <a:cubicBezTo>
                  <a:pt x="5621" y="0"/>
                  <a:pt x="0" y="8517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621" y="119810"/>
                  <a:pt x="14151" y="119810"/>
                </a:cubicBezTo>
                <a:cubicBezTo>
                  <a:pt x="105460" y="119810"/>
                  <a:pt x="105460" y="119810"/>
                  <a:pt x="105460" y="119810"/>
                </a:cubicBezTo>
                <a:cubicBezTo>
                  <a:pt x="114184" y="119810"/>
                  <a:pt x="119806" y="114321"/>
                  <a:pt x="119806" y="105993"/>
                </a:cubicBezTo>
                <a:cubicBezTo>
                  <a:pt x="119806" y="16845"/>
                  <a:pt x="119806" y="16845"/>
                  <a:pt x="119806" y="16845"/>
                </a:cubicBezTo>
                <a:cubicBezTo>
                  <a:pt x="119806" y="8517"/>
                  <a:pt x="114184" y="0"/>
                  <a:pt x="105460" y="0"/>
                </a:cubicBezTo>
                <a:close/>
                <a:moveTo>
                  <a:pt x="114184" y="105993"/>
                </a:moveTo>
                <a:lnTo>
                  <a:pt x="114184" y="105993"/>
                </a:lnTo>
                <a:cubicBezTo>
                  <a:pt x="114184" y="108832"/>
                  <a:pt x="108368" y="111482"/>
                  <a:pt x="105460" y="111482"/>
                </a:cubicBezTo>
                <a:cubicBezTo>
                  <a:pt x="14151" y="111482"/>
                  <a:pt x="14151" y="111482"/>
                  <a:pt x="14151" y="111482"/>
                </a:cubicBezTo>
                <a:cubicBezTo>
                  <a:pt x="11437" y="111482"/>
                  <a:pt x="5621" y="108832"/>
                  <a:pt x="5621" y="105993"/>
                </a:cubicBezTo>
                <a:cubicBezTo>
                  <a:pt x="5621" y="16845"/>
                  <a:pt x="5621" y="16845"/>
                  <a:pt x="5621" y="16845"/>
                </a:cubicBezTo>
                <a:cubicBezTo>
                  <a:pt x="5621" y="11167"/>
                  <a:pt x="11437" y="8517"/>
                  <a:pt x="14151" y="8517"/>
                </a:cubicBezTo>
                <a:cubicBezTo>
                  <a:pt x="105460" y="8517"/>
                  <a:pt x="105460" y="8517"/>
                  <a:pt x="105460" y="8517"/>
                </a:cubicBezTo>
                <a:cubicBezTo>
                  <a:pt x="108368" y="8517"/>
                  <a:pt x="114184" y="11167"/>
                  <a:pt x="114184" y="16845"/>
                </a:cubicBezTo>
                <a:lnTo>
                  <a:pt x="114184" y="105993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1" name="Shape 4641">
            <a:extLst>
              <a:ext uri="{FF2B5EF4-FFF2-40B4-BE49-F238E27FC236}">
                <a16:creationId xmlns:a16="http://schemas.microsoft.com/office/drawing/2014/main" id="{9AE9BDF3-0C7F-45E4-B099-2371D4F0C4FC}"/>
              </a:ext>
            </a:extLst>
          </p:cNvPr>
          <p:cNvSpPr/>
          <p:nvPr/>
        </p:nvSpPr>
        <p:spPr>
          <a:xfrm>
            <a:off x="14350555" y="4345578"/>
            <a:ext cx="621623" cy="5355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3817" y="42055"/>
                </a:moveTo>
                <a:lnTo>
                  <a:pt x="13817" y="42055"/>
                </a:lnTo>
                <a:cubicBezTo>
                  <a:pt x="5488" y="42055"/>
                  <a:pt x="0" y="48660"/>
                  <a:pt x="0" y="58348"/>
                </a:cubicBezTo>
                <a:cubicBezTo>
                  <a:pt x="0" y="68036"/>
                  <a:pt x="5488" y="77724"/>
                  <a:pt x="13817" y="77724"/>
                </a:cubicBezTo>
                <a:cubicBezTo>
                  <a:pt x="22145" y="77724"/>
                  <a:pt x="30662" y="68036"/>
                  <a:pt x="30662" y="58348"/>
                </a:cubicBezTo>
                <a:cubicBezTo>
                  <a:pt x="30662" y="48660"/>
                  <a:pt x="22145" y="42055"/>
                  <a:pt x="13817" y="42055"/>
                </a:cubicBezTo>
                <a:close/>
                <a:moveTo>
                  <a:pt x="13817" y="68036"/>
                </a:moveTo>
                <a:lnTo>
                  <a:pt x="13817" y="68036"/>
                </a:lnTo>
                <a:cubicBezTo>
                  <a:pt x="10977" y="68036"/>
                  <a:pt x="8328" y="64733"/>
                  <a:pt x="8328" y="58348"/>
                </a:cubicBezTo>
                <a:cubicBezTo>
                  <a:pt x="8328" y="55045"/>
                  <a:pt x="10977" y="51743"/>
                  <a:pt x="13817" y="51743"/>
                </a:cubicBezTo>
                <a:cubicBezTo>
                  <a:pt x="19495" y="51743"/>
                  <a:pt x="22145" y="55045"/>
                  <a:pt x="22145" y="58348"/>
                </a:cubicBezTo>
                <a:cubicBezTo>
                  <a:pt x="22145" y="64733"/>
                  <a:pt x="19495" y="68036"/>
                  <a:pt x="13817" y="68036"/>
                </a:cubicBezTo>
                <a:close/>
                <a:moveTo>
                  <a:pt x="102965" y="32366"/>
                </a:moveTo>
                <a:lnTo>
                  <a:pt x="102965" y="32366"/>
                </a:lnTo>
                <a:cubicBezTo>
                  <a:pt x="111293" y="32366"/>
                  <a:pt x="119810" y="25981"/>
                  <a:pt x="119810" y="16073"/>
                </a:cubicBezTo>
                <a:cubicBezTo>
                  <a:pt x="119810" y="6385"/>
                  <a:pt x="111293" y="0"/>
                  <a:pt x="102965" y="0"/>
                </a:cubicBezTo>
                <a:cubicBezTo>
                  <a:pt x="94637" y="0"/>
                  <a:pt x="89148" y="6385"/>
                  <a:pt x="89148" y="16073"/>
                </a:cubicBezTo>
                <a:cubicBezTo>
                  <a:pt x="89148" y="25981"/>
                  <a:pt x="94637" y="32366"/>
                  <a:pt x="102965" y="32366"/>
                </a:cubicBezTo>
                <a:close/>
                <a:moveTo>
                  <a:pt x="102965" y="6385"/>
                </a:moveTo>
                <a:lnTo>
                  <a:pt x="102965" y="6385"/>
                </a:lnTo>
                <a:cubicBezTo>
                  <a:pt x="108643" y="6385"/>
                  <a:pt x="111293" y="12990"/>
                  <a:pt x="111293" y="16073"/>
                </a:cubicBezTo>
                <a:cubicBezTo>
                  <a:pt x="111293" y="19376"/>
                  <a:pt x="108643" y="25981"/>
                  <a:pt x="102965" y="25981"/>
                </a:cubicBezTo>
                <a:cubicBezTo>
                  <a:pt x="100315" y="25981"/>
                  <a:pt x="97476" y="19376"/>
                  <a:pt x="97476" y="16073"/>
                </a:cubicBezTo>
                <a:cubicBezTo>
                  <a:pt x="97476" y="12990"/>
                  <a:pt x="100315" y="6385"/>
                  <a:pt x="102965" y="6385"/>
                </a:cubicBezTo>
                <a:close/>
                <a:moveTo>
                  <a:pt x="13817" y="84110"/>
                </a:moveTo>
                <a:lnTo>
                  <a:pt x="13817" y="84110"/>
                </a:lnTo>
                <a:cubicBezTo>
                  <a:pt x="5488" y="84110"/>
                  <a:pt x="0" y="94018"/>
                  <a:pt x="0" y="103706"/>
                </a:cubicBezTo>
                <a:cubicBezTo>
                  <a:pt x="0" y="113394"/>
                  <a:pt x="5488" y="119779"/>
                  <a:pt x="13817" y="119779"/>
                </a:cubicBezTo>
                <a:cubicBezTo>
                  <a:pt x="22145" y="119779"/>
                  <a:pt x="30662" y="113394"/>
                  <a:pt x="30662" y="103706"/>
                </a:cubicBezTo>
                <a:cubicBezTo>
                  <a:pt x="30662" y="94018"/>
                  <a:pt x="22145" y="84110"/>
                  <a:pt x="13817" y="84110"/>
                </a:cubicBezTo>
                <a:close/>
                <a:moveTo>
                  <a:pt x="13817" y="110091"/>
                </a:moveTo>
                <a:lnTo>
                  <a:pt x="13817" y="110091"/>
                </a:lnTo>
                <a:cubicBezTo>
                  <a:pt x="10977" y="110091"/>
                  <a:pt x="8328" y="107009"/>
                  <a:pt x="8328" y="103706"/>
                </a:cubicBezTo>
                <a:cubicBezTo>
                  <a:pt x="8328" y="97100"/>
                  <a:pt x="10977" y="94018"/>
                  <a:pt x="13817" y="94018"/>
                </a:cubicBezTo>
                <a:cubicBezTo>
                  <a:pt x="19495" y="94018"/>
                  <a:pt x="22145" y="97100"/>
                  <a:pt x="22145" y="103706"/>
                </a:cubicBezTo>
                <a:cubicBezTo>
                  <a:pt x="22145" y="107009"/>
                  <a:pt x="19495" y="110091"/>
                  <a:pt x="13817" y="110091"/>
                </a:cubicBezTo>
                <a:close/>
                <a:moveTo>
                  <a:pt x="102965" y="84110"/>
                </a:moveTo>
                <a:lnTo>
                  <a:pt x="102965" y="84110"/>
                </a:lnTo>
                <a:cubicBezTo>
                  <a:pt x="94637" y="84110"/>
                  <a:pt x="89148" y="94018"/>
                  <a:pt x="89148" y="103706"/>
                </a:cubicBezTo>
                <a:cubicBezTo>
                  <a:pt x="89148" y="113394"/>
                  <a:pt x="94637" y="119779"/>
                  <a:pt x="102965" y="119779"/>
                </a:cubicBezTo>
                <a:cubicBezTo>
                  <a:pt x="111293" y="119779"/>
                  <a:pt x="119810" y="113394"/>
                  <a:pt x="119810" y="103706"/>
                </a:cubicBezTo>
                <a:cubicBezTo>
                  <a:pt x="119810" y="94018"/>
                  <a:pt x="111293" y="84110"/>
                  <a:pt x="102965" y="84110"/>
                </a:cubicBezTo>
                <a:close/>
                <a:moveTo>
                  <a:pt x="102965" y="110091"/>
                </a:moveTo>
                <a:lnTo>
                  <a:pt x="102965" y="110091"/>
                </a:lnTo>
                <a:cubicBezTo>
                  <a:pt x="100315" y="110091"/>
                  <a:pt x="97476" y="107009"/>
                  <a:pt x="97476" y="103706"/>
                </a:cubicBezTo>
                <a:cubicBezTo>
                  <a:pt x="97476" y="97100"/>
                  <a:pt x="100315" y="94018"/>
                  <a:pt x="102965" y="94018"/>
                </a:cubicBezTo>
                <a:cubicBezTo>
                  <a:pt x="108643" y="94018"/>
                  <a:pt x="111293" y="97100"/>
                  <a:pt x="111293" y="103706"/>
                </a:cubicBezTo>
                <a:cubicBezTo>
                  <a:pt x="111293" y="107009"/>
                  <a:pt x="108643" y="110091"/>
                  <a:pt x="102965" y="110091"/>
                </a:cubicBezTo>
                <a:close/>
                <a:moveTo>
                  <a:pt x="13817" y="0"/>
                </a:moveTo>
                <a:lnTo>
                  <a:pt x="13817" y="0"/>
                </a:lnTo>
                <a:cubicBezTo>
                  <a:pt x="5488" y="0"/>
                  <a:pt x="0" y="6385"/>
                  <a:pt x="0" y="16073"/>
                </a:cubicBezTo>
                <a:cubicBezTo>
                  <a:pt x="0" y="25981"/>
                  <a:pt x="5488" y="32366"/>
                  <a:pt x="13817" y="32366"/>
                </a:cubicBezTo>
                <a:cubicBezTo>
                  <a:pt x="22145" y="32366"/>
                  <a:pt x="30662" y="25981"/>
                  <a:pt x="30662" y="16073"/>
                </a:cubicBezTo>
                <a:cubicBezTo>
                  <a:pt x="30662" y="6385"/>
                  <a:pt x="22145" y="0"/>
                  <a:pt x="13817" y="0"/>
                </a:cubicBezTo>
                <a:close/>
                <a:moveTo>
                  <a:pt x="13817" y="25981"/>
                </a:moveTo>
                <a:lnTo>
                  <a:pt x="13817" y="25981"/>
                </a:lnTo>
                <a:cubicBezTo>
                  <a:pt x="10977" y="25981"/>
                  <a:pt x="8328" y="19376"/>
                  <a:pt x="8328" y="16073"/>
                </a:cubicBezTo>
                <a:cubicBezTo>
                  <a:pt x="8328" y="12990"/>
                  <a:pt x="10977" y="6385"/>
                  <a:pt x="13817" y="6385"/>
                </a:cubicBezTo>
                <a:cubicBezTo>
                  <a:pt x="19495" y="6385"/>
                  <a:pt x="22145" y="12990"/>
                  <a:pt x="22145" y="16073"/>
                </a:cubicBezTo>
                <a:cubicBezTo>
                  <a:pt x="22145" y="19376"/>
                  <a:pt x="19495" y="25981"/>
                  <a:pt x="13817" y="25981"/>
                </a:cubicBezTo>
                <a:close/>
                <a:moveTo>
                  <a:pt x="102965" y="42055"/>
                </a:moveTo>
                <a:lnTo>
                  <a:pt x="102965" y="42055"/>
                </a:lnTo>
                <a:cubicBezTo>
                  <a:pt x="94637" y="42055"/>
                  <a:pt x="89148" y="48660"/>
                  <a:pt x="89148" y="58348"/>
                </a:cubicBezTo>
                <a:cubicBezTo>
                  <a:pt x="89148" y="68036"/>
                  <a:pt x="94637" y="77724"/>
                  <a:pt x="102965" y="77724"/>
                </a:cubicBezTo>
                <a:cubicBezTo>
                  <a:pt x="111293" y="77724"/>
                  <a:pt x="119810" y="68036"/>
                  <a:pt x="119810" y="58348"/>
                </a:cubicBezTo>
                <a:cubicBezTo>
                  <a:pt x="119810" y="48660"/>
                  <a:pt x="111293" y="42055"/>
                  <a:pt x="102965" y="42055"/>
                </a:cubicBezTo>
                <a:close/>
                <a:moveTo>
                  <a:pt x="102965" y="68036"/>
                </a:moveTo>
                <a:lnTo>
                  <a:pt x="102965" y="68036"/>
                </a:lnTo>
                <a:cubicBezTo>
                  <a:pt x="100315" y="68036"/>
                  <a:pt x="97476" y="64733"/>
                  <a:pt x="97476" y="58348"/>
                </a:cubicBezTo>
                <a:cubicBezTo>
                  <a:pt x="97476" y="55045"/>
                  <a:pt x="100315" y="51743"/>
                  <a:pt x="102965" y="51743"/>
                </a:cubicBezTo>
                <a:cubicBezTo>
                  <a:pt x="108643" y="51743"/>
                  <a:pt x="111293" y="55045"/>
                  <a:pt x="111293" y="58348"/>
                </a:cubicBezTo>
                <a:cubicBezTo>
                  <a:pt x="111293" y="64733"/>
                  <a:pt x="108643" y="68036"/>
                  <a:pt x="102965" y="68036"/>
                </a:cubicBezTo>
                <a:close/>
                <a:moveTo>
                  <a:pt x="58485" y="0"/>
                </a:moveTo>
                <a:lnTo>
                  <a:pt x="58485" y="0"/>
                </a:lnTo>
                <a:cubicBezTo>
                  <a:pt x="50157" y="0"/>
                  <a:pt x="44479" y="6385"/>
                  <a:pt x="44479" y="16073"/>
                </a:cubicBezTo>
                <a:cubicBezTo>
                  <a:pt x="44479" y="25981"/>
                  <a:pt x="50157" y="32366"/>
                  <a:pt x="58485" y="32366"/>
                </a:cubicBezTo>
                <a:cubicBezTo>
                  <a:pt x="66813" y="32366"/>
                  <a:pt x="75141" y="25981"/>
                  <a:pt x="75141" y="16073"/>
                </a:cubicBezTo>
                <a:cubicBezTo>
                  <a:pt x="75141" y="6385"/>
                  <a:pt x="66813" y="0"/>
                  <a:pt x="58485" y="0"/>
                </a:cubicBezTo>
                <a:close/>
                <a:moveTo>
                  <a:pt x="58485" y="25981"/>
                </a:moveTo>
                <a:lnTo>
                  <a:pt x="58485" y="25981"/>
                </a:lnTo>
                <a:cubicBezTo>
                  <a:pt x="55646" y="25981"/>
                  <a:pt x="52807" y="19376"/>
                  <a:pt x="52807" y="16073"/>
                </a:cubicBezTo>
                <a:cubicBezTo>
                  <a:pt x="52807" y="12990"/>
                  <a:pt x="55646" y="6385"/>
                  <a:pt x="58485" y="6385"/>
                </a:cubicBezTo>
                <a:cubicBezTo>
                  <a:pt x="63974" y="6385"/>
                  <a:pt x="66813" y="12990"/>
                  <a:pt x="66813" y="16073"/>
                </a:cubicBezTo>
                <a:cubicBezTo>
                  <a:pt x="66813" y="19376"/>
                  <a:pt x="63974" y="25981"/>
                  <a:pt x="58485" y="25981"/>
                </a:cubicBezTo>
                <a:close/>
                <a:moveTo>
                  <a:pt x="58485" y="84110"/>
                </a:moveTo>
                <a:lnTo>
                  <a:pt x="58485" y="84110"/>
                </a:lnTo>
                <a:cubicBezTo>
                  <a:pt x="50157" y="84110"/>
                  <a:pt x="44479" y="94018"/>
                  <a:pt x="44479" y="103706"/>
                </a:cubicBezTo>
                <a:cubicBezTo>
                  <a:pt x="44479" y="113394"/>
                  <a:pt x="50157" y="119779"/>
                  <a:pt x="58485" y="119779"/>
                </a:cubicBezTo>
                <a:cubicBezTo>
                  <a:pt x="66813" y="119779"/>
                  <a:pt x="75141" y="113394"/>
                  <a:pt x="75141" y="103706"/>
                </a:cubicBezTo>
                <a:cubicBezTo>
                  <a:pt x="75141" y="94018"/>
                  <a:pt x="66813" y="84110"/>
                  <a:pt x="58485" y="84110"/>
                </a:cubicBezTo>
                <a:close/>
                <a:moveTo>
                  <a:pt x="58485" y="110091"/>
                </a:moveTo>
                <a:lnTo>
                  <a:pt x="58485" y="110091"/>
                </a:lnTo>
                <a:cubicBezTo>
                  <a:pt x="55646" y="110091"/>
                  <a:pt x="52807" y="107009"/>
                  <a:pt x="52807" y="103706"/>
                </a:cubicBezTo>
                <a:cubicBezTo>
                  <a:pt x="52807" y="97100"/>
                  <a:pt x="55646" y="94018"/>
                  <a:pt x="58485" y="94018"/>
                </a:cubicBezTo>
                <a:cubicBezTo>
                  <a:pt x="63974" y="94018"/>
                  <a:pt x="66813" y="97100"/>
                  <a:pt x="66813" y="103706"/>
                </a:cubicBezTo>
                <a:cubicBezTo>
                  <a:pt x="66813" y="107009"/>
                  <a:pt x="63974" y="110091"/>
                  <a:pt x="58485" y="110091"/>
                </a:cubicBezTo>
                <a:close/>
                <a:moveTo>
                  <a:pt x="58485" y="42055"/>
                </a:moveTo>
                <a:lnTo>
                  <a:pt x="58485" y="42055"/>
                </a:lnTo>
                <a:cubicBezTo>
                  <a:pt x="50157" y="42055"/>
                  <a:pt x="44479" y="48660"/>
                  <a:pt x="44479" y="58348"/>
                </a:cubicBezTo>
                <a:cubicBezTo>
                  <a:pt x="44479" y="68036"/>
                  <a:pt x="50157" y="77724"/>
                  <a:pt x="58485" y="77724"/>
                </a:cubicBezTo>
                <a:cubicBezTo>
                  <a:pt x="66813" y="77724"/>
                  <a:pt x="75141" y="68036"/>
                  <a:pt x="75141" y="58348"/>
                </a:cubicBezTo>
                <a:cubicBezTo>
                  <a:pt x="75141" y="48660"/>
                  <a:pt x="66813" y="42055"/>
                  <a:pt x="58485" y="42055"/>
                </a:cubicBezTo>
                <a:close/>
                <a:moveTo>
                  <a:pt x="58485" y="68036"/>
                </a:moveTo>
                <a:lnTo>
                  <a:pt x="58485" y="68036"/>
                </a:lnTo>
                <a:cubicBezTo>
                  <a:pt x="55646" y="68036"/>
                  <a:pt x="52807" y="64733"/>
                  <a:pt x="52807" y="58348"/>
                </a:cubicBezTo>
                <a:cubicBezTo>
                  <a:pt x="52807" y="55045"/>
                  <a:pt x="55646" y="51743"/>
                  <a:pt x="58485" y="51743"/>
                </a:cubicBezTo>
                <a:cubicBezTo>
                  <a:pt x="63974" y="51743"/>
                  <a:pt x="66813" y="55045"/>
                  <a:pt x="66813" y="58348"/>
                </a:cubicBezTo>
                <a:cubicBezTo>
                  <a:pt x="66813" y="64733"/>
                  <a:pt x="63974" y="68036"/>
                  <a:pt x="58485" y="68036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2" name="Shape 4642">
            <a:extLst>
              <a:ext uri="{FF2B5EF4-FFF2-40B4-BE49-F238E27FC236}">
                <a16:creationId xmlns:a16="http://schemas.microsoft.com/office/drawing/2014/main" id="{150673D4-AC9B-4D07-AB5F-0B4DBD5DA1D5}"/>
              </a:ext>
            </a:extLst>
          </p:cNvPr>
          <p:cNvSpPr/>
          <p:nvPr/>
        </p:nvSpPr>
        <p:spPr>
          <a:xfrm>
            <a:off x="13391168" y="4345578"/>
            <a:ext cx="549759" cy="5355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4652" y="68036"/>
                </a:moveTo>
                <a:lnTo>
                  <a:pt x="34652" y="68036"/>
                </a:lnTo>
                <a:cubicBezTo>
                  <a:pt x="19037" y="68036"/>
                  <a:pt x="19037" y="68036"/>
                  <a:pt x="19037" y="68036"/>
                </a:cubicBezTo>
                <a:cubicBezTo>
                  <a:pt x="9411" y="68036"/>
                  <a:pt x="0" y="74642"/>
                  <a:pt x="0" y="84110"/>
                </a:cubicBezTo>
                <a:cubicBezTo>
                  <a:pt x="0" y="103706"/>
                  <a:pt x="0" y="103706"/>
                  <a:pt x="0" y="103706"/>
                </a:cubicBezTo>
                <a:cubicBezTo>
                  <a:pt x="0" y="113394"/>
                  <a:pt x="9411" y="119779"/>
                  <a:pt x="19037" y="119779"/>
                </a:cubicBezTo>
                <a:cubicBezTo>
                  <a:pt x="34652" y="119779"/>
                  <a:pt x="34652" y="119779"/>
                  <a:pt x="34652" y="119779"/>
                </a:cubicBezTo>
                <a:cubicBezTo>
                  <a:pt x="44064" y="119779"/>
                  <a:pt x="50481" y="113394"/>
                  <a:pt x="50481" y="103706"/>
                </a:cubicBezTo>
                <a:cubicBezTo>
                  <a:pt x="50481" y="84110"/>
                  <a:pt x="50481" y="84110"/>
                  <a:pt x="50481" y="84110"/>
                </a:cubicBezTo>
                <a:cubicBezTo>
                  <a:pt x="50481" y="74642"/>
                  <a:pt x="44064" y="68036"/>
                  <a:pt x="34652" y="68036"/>
                </a:cubicBezTo>
                <a:close/>
                <a:moveTo>
                  <a:pt x="44064" y="103706"/>
                </a:moveTo>
                <a:lnTo>
                  <a:pt x="44064" y="103706"/>
                </a:lnTo>
                <a:cubicBezTo>
                  <a:pt x="44064" y="107009"/>
                  <a:pt x="37860" y="110091"/>
                  <a:pt x="34652" y="110091"/>
                </a:cubicBezTo>
                <a:cubicBezTo>
                  <a:pt x="19037" y="110091"/>
                  <a:pt x="19037" y="110091"/>
                  <a:pt x="19037" y="110091"/>
                </a:cubicBezTo>
                <a:cubicBezTo>
                  <a:pt x="12620" y="110091"/>
                  <a:pt x="9411" y="107009"/>
                  <a:pt x="9411" y="103706"/>
                </a:cubicBezTo>
                <a:cubicBezTo>
                  <a:pt x="9411" y="84110"/>
                  <a:pt x="9411" y="84110"/>
                  <a:pt x="9411" y="84110"/>
                </a:cubicBezTo>
                <a:cubicBezTo>
                  <a:pt x="9411" y="81027"/>
                  <a:pt x="12620" y="77724"/>
                  <a:pt x="19037" y="77724"/>
                </a:cubicBezTo>
                <a:cubicBezTo>
                  <a:pt x="34652" y="77724"/>
                  <a:pt x="34652" y="77724"/>
                  <a:pt x="34652" y="77724"/>
                </a:cubicBezTo>
                <a:cubicBezTo>
                  <a:pt x="37860" y="77724"/>
                  <a:pt x="44064" y="81027"/>
                  <a:pt x="44064" y="84110"/>
                </a:cubicBezTo>
                <a:lnTo>
                  <a:pt x="44064" y="103706"/>
                </a:lnTo>
                <a:close/>
                <a:moveTo>
                  <a:pt x="34652" y="0"/>
                </a:moveTo>
                <a:lnTo>
                  <a:pt x="34652" y="0"/>
                </a:lnTo>
                <a:cubicBezTo>
                  <a:pt x="19037" y="0"/>
                  <a:pt x="19037" y="0"/>
                  <a:pt x="19037" y="0"/>
                </a:cubicBezTo>
                <a:cubicBezTo>
                  <a:pt x="9411" y="0"/>
                  <a:pt x="0" y="6385"/>
                  <a:pt x="0" y="16073"/>
                </a:cubicBezTo>
                <a:cubicBezTo>
                  <a:pt x="0" y="32366"/>
                  <a:pt x="0" y="32366"/>
                  <a:pt x="0" y="32366"/>
                </a:cubicBezTo>
                <a:cubicBezTo>
                  <a:pt x="0" y="42055"/>
                  <a:pt x="9411" y="51743"/>
                  <a:pt x="19037" y="51743"/>
                </a:cubicBezTo>
                <a:cubicBezTo>
                  <a:pt x="34652" y="51743"/>
                  <a:pt x="34652" y="51743"/>
                  <a:pt x="34652" y="51743"/>
                </a:cubicBezTo>
                <a:cubicBezTo>
                  <a:pt x="44064" y="51743"/>
                  <a:pt x="50481" y="42055"/>
                  <a:pt x="50481" y="32366"/>
                </a:cubicBezTo>
                <a:cubicBezTo>
                  <a:pt x="50481" y="16073"/>
                  <a:pt x="50481" y="16073"/>
                  <a:pt x="50481" y="16073"/>
                </a:cubicBezTo>
                <a:cubicBezTo>
                  <a:pt x="50481" y="6385"/>
                  <a:pt x="44064" y="0"/>
                  <a:pt x="34652" y="0"/>
                </a:cubicBezTo>
                <a:close/>
                <a:moveTo>
                  <a:pt x="44064" y="32366"/>
                </a:moveTo>
                <a:lnTo>
                  <a:pt x="44064" y="32366"/>
                </a:lnTo>
                <a:cubicBezTo>
                  <a:pt x="44064" y="38972"/>
                  <a:pt x="37860" y="42055"/>
                  <a:pt x="34652" y="42055"/>
                </a:cubicBezTo>
                <a:cubicBezTo>
                  <a:pt x="19037" y="42055"/>
                  <a:pt x="19037" y="42055"/>
                  <a:pt x="19037" y="42055"/>
                </a:cubicBezTo>
                <a:cubicBezTo>
                  <a:pt x="12620" y="42055"/>
                  <a:pt x="9411" y="38972"/>
                  <a:pt x="9411" y="32366"/>
                </a:cubicBezTo>
                <a:cubicBezTo>
                  <a:pt x="9411" y="16073"/>
                  <a:pt x="9411" y="16073"/>
                  <a:pt x="9411" y="16073"/>
                </a:cubicBezTo>
                <a:cubicBezTo>
                  <a:pt x="9411" y="12990"/>
                  <a:pt x="12620" y="6385"/>
                  <a:pt x="19037" y="6385"/>
                </a:cubicBezTo>
                <a:cubicBezTo>
                  <a:pt x="34652" y="6385"/>
                  <a:pt x="34652" y="6385"/>
                  <a:pt x="34652" y="6385"/>
                </a:cubicBezTo>
                <a:cubicBezTo>
                  <a:pt x="37860" y="6385"/>
                  <a:pt x="44064" y="12990"/>
                  <a:pt x="44064" y="16073"/>
                </a:cubicBezTo>
                <a:lnTo>
                  <a:pt x="44064" y="32366"/>
                </a:lnTo>
                <a:close/>
                <a:moveTo>
                  <a:pt x="100748" y="68036"/>
                </a:moveTo>
                <a:lnTo>
                  <a:pt x="100748" y="68036"/>
                </a:lnTo>
                <a:cubicBezTo>
                  <a:pt x="85133" y="68036"/>
                  <a:pt x="85133" y="68036"/>
                  <a:pt x="85133" y="68036"/>
                </a:cubicBezTo>
                <a:cubicBezTo>
                  <a:pt x="75508" y="68036"/>
                  <a:pt x="69304" y="74642"/>
                  <a:pt x="69304" y="84110"/>
                </a:cubicBezTo>
                <a:cubicBezTo>
                  <a:pt x="69304" y="103706"/>
                  <a:pt x="69304" y="103706"/>
                  <a:pt x="69304" y="103706"/>
                </a:cubicBezTo>
                <a:cubicBezTo>
                  <a:pt x="69304" y="113394"/>
                  <a:pt x="75508" y="119779"/>
                  <a:pt x="85133" y="119779"/>
                </a:cubicBezTo>
                <a:cubicBezTo>
                  <a:pt x="100748" y="119779"/>
                  <a:pt x="100748" y="119779"/>
                  <a:pt x="100748" y="119779"/>
                </a:cubicBezTo>
                <a:cubicBezTo>
                  <a:pt x="110160" y="119779"/>
                  <a:pt x="119786" y="113394"/>
                  <a:pt x="119786" y="103706"/>
                </a:cubicBezTo>
                <a:cubicBezTo>
                  <a:pt x="119786" y="84110"/>
                  <a:pt x="119786" y="84110"/>
                  <a:pt x="119786" y="84110"/>
                </a:cubicBezTo>
                <a:cubicBezTo>
                  <a:pt x="119786" y="74642"/>
                  <a:pt x="110160" y="68036"/>
                  <a:pt x="100748" y="68036"/>
                </a:cubicBezTo>
                <a:close/>
                <a:moveTo>
                  <a:pt x="110160" y="103706"/>
                </a:moveTo>
                <a:lnTo>
                  <a:pt x="110160" y="103706"/>
                </a:lnTo>
                <a:cubicBezTo>
                  <a:pt x="110160" y="107009"/>
                  <a:pt x="107165" y="110091"/>
                  <a:pt x="100748" y="110091"/>
                </a:cubicBezTo>
                <a:cubicBezTo>
                  <a:pt x="85133" y="110091"/>
                  <a:pt x="85133" y="110091"/>
                  <a:pt x="85133" y="110091"/>
                </a:cubicBezTo>
                <a:cubicBezTo>
                  <a:pt x="81925" y="110091"/>
                  <a:pt x="75508" y="107009"/>
                  <a:pt x="75508" y="103706"/>
                </a:cubicBezTo>
                <a:cubicBezTo>
                  <a:pt x="75508" y="84110"/>
                  <a:pt x="75508" y="84110"/>
                  <a:pt x="75508" y="84110"/>
                </a:cubicBezTo>
                <a:cubicBezTo>
                  <a:pt x="75508" y="81027"/>
                  <a:pt x="81925" y="77724"/>
                  <a:pt x="85133" y="77724"/>
                </a:cubicBezTo>
                <a:cubicBezTo>
                  <a:pt x="100748" y="77724"/>
                  <a:pt x="100748" y="77724"/>
                  <a:pt x="100748" y="77724"/>
                </a:cubicBezTo>
                <a:cubicBezTo>
                  <a:pt x="107165" y="77724"/>
                  <a:pt x="110160" y="81027"/>
                  <a:pt x="110160" y="84110"/>
                </a:cubicBezTo>
                <a:lnTo>
                  <a:pt x="110160" y="103706"/>
                </a:lnTo>
                <a:close/>
                <a:moveTo>
                  <a:pt x="100748" y="0"/>
                </a:moveTo>
                <a:lnTo>
                  <a:pt x="100748" y="0"/>
                </a:lnTo>
                <a:cubicBezTo>
                  <a:pt x="85133" y="0"/>
                  <a:pt x="85133" y="0"/>
                  <a:pt x="85133" y="0"/>
                </a:cubicBezTo>
                <a:cubicBezTo>
                  <a:pt x="75508" y="0"/>
                  <a:pt x="69304" y="6385"/>
                  <a:pt x="69304" y="16073"/>
                </a:cubicBezTo>
                <a:cubicBezTo>
                  <a:pt x="69304" y="32366"/>
                  <a:pt x="69304" y="32366"/>
                  <a:pt x="69304" y="32366"/>
                </a:cubicBezTo>
                <a:cubicBezTo>
                  <a:pt x="69304" y="42055"/>
                  <a:pt x="75508" y="51743"/>
                  <a:pt x="85133" y="51743"/>
                </a:cubicBezTo>
                <a:cubicBezTo>
                  <a:pt x="100748" y="51743"/>
                  <a:pt x="100748" y="51743"/>
                  <a:pt x="100748" y="51743"/>
                </a:cubicBezTo>
                <a:cubicBezTo>
                  <a:pt x="110160" y="51743"/>
                  <a:pt x="119786" y="42055"/>
                  <a:pt x="119786" y="32366"/>
                </a:cubicBezTo>
                <a:cubicBezTo>
                  <a:pt x="119786" y="16073"/>
                  <a:pt x="119786" y="16073"/>
                  <a:pt x="119786" y="16073"/>
                </a:cubicBezTo>
                <a:cubicBezTo>
                  <a:pt x="119786" y="6385"/>
                  <a:pt x="110160" y="0"/>
                  <a:pt x="100748" y="0"/>
                </a:cubicBezTo>
                <a:close/>
                <a:moveTo>
                  <a:pt x="110160" y="32366"/>
                </a:moveTo>
                <a:lnTo>
                  <a:pt x="110160" y="32366"/>
                </a:lnTo>
                <a:cubicBezTo>
                  <a:pt x="110160" y="38972"/>
                  <a:pt x="107165" y="42055"/>
                  <a:pt x="100748" y="42055"/>
                </a:cubicBezTo>
                <a:cubicBezTo>
                  <a:pt x="85133" y="42055"/>
                  <a:pt x="85133" y="42055"/>
                  <a:pt x="85133" y="42055"/>
                </a:cubicBezTo>
                <a:cubicBezTo>
                  <a:pt x="81925" y="42055"/>
                  <a:pt x="75508" y="38972"/>
                  <a:pt x="75508" y="32366"/>
                </a:cubicBezTo>
                <a:cubicBezTo>
                  <a:pt x="75508" y="16073"/>
                  <a:pt x="75508" y="16073"/>
                  <a:pt x="75508" y="16073"/>
                </a:cubicBezTo>
                <a:cubicBezTo>
                  <a:pt x="75508" y="12990"/>
                  <a:pt x="81925" y="6385"/>
                  <a:pt x="85133" y="6385"/>
                </a:cubicBezTo>
                <a:cubicBezTo>
                  <a:pt x="100748" y="6385"/>
                  <a:pt x="100748" y="6385"/>
                  <a:pt x="100748" y="6385"/>
                </a:cubicBezTo>
                <a:cubicBezTo>
                  <a:pt x="107165" y="6385"/>
                  <a:pt x="110160" y="12990"/>
                  <a:pt x="110160" y="16073"/>
                </a:cubicBezTo>
                <a:lnTo>
                  <a:pt x="110160" y="32366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3" name="Shape 4651">
            <a:extLst>
              <a:ext uri="{FF2B5EF4-FFF2-40B4-BE49-F238E27FC236}">
                <a16:creationId xmlns:a16="http://schemas.microsoft.com/office/drawing/2014/main" id="{7E481253-EE77-415E-A866-FA11437A2321}"/>
              </a:ext>
            </a:extLst>
          </p:cNvPr>
          <p:cNvSpPr/>
          <p:nvPr/>
        </p:nvSpPr>
        <p:spPr>
          <a:xfrm>
            <a:off x="14350555" y="3312263"/>
            <a:ext cx="621623" cy="60741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10" y="45557"/>
                </a:moveTo>
                <a:lnTo>
                  <a:pt x="77981" y="39935"/>
                </a:lnTo>
                <a:lnTo>
                  <a:pt x="58485" y="0"/>
                </a:lnTo>
                <a:lnTo>
                  <a:pt x="41640" y="39935"/>
                </a:lnTo>
                <a:lnTo>
                  <a:pt x="0" y="45557"/>
                </a:lnTo>
                <a:lnTo>
                  <a:pt x="30662" y="77156"/>
                </a:lnTo>
                <a:lnTo>
                  <a:pt x="22145" y="119806"/>
                </a:lnTo>
                <a:lnTo>
                  <a:pt x="58485" y="99838"/>
                </a:lnTo>
                <a:lnTo>
                  <a:pt x="97476" y="119806"/>
                </a:lnTo>
                <a:lnTo>
                  <a:pt x="89148" y="77156"/>
                </a:lnTo>
                <a:lnTo>
                  <a:pt x="119810" y="45557"/>
                </a:lnTo>
                <a:close/>
                <a:moveTo>
                  <a:pt x="58485" y="91308"/>
                </a:moveTo>
                <a:lnTo>
                  <a:pt x="30662" y="105654"/>
                </a:lnTo>
                <a:lnTo>
                  <a:pt x="36151" y="74054"/>
                </a:lnTo>
                <a:lnTo>
                  <a:pt x="13817" y="51373"/>
                </a:lnTo>
                <a:lnTo>
                  <a:pt x="44479" y="45557"/>
                </a:lnTo>
                <a:lnTo>
                  <a:pt x="58485" y="14151"/>
                </a:lnTo>
                <a:lnTo>
                  <a:pt x="72492" y="45557"/>
                </a:lnTo>
                <a:lnTo>
                  <a:pt x="105804" y="51373"/>
                </a:lnTo>
                <a:lnTo>
                  <a:pt x="80630" y="74054"/>
                </a:lnTo>
                <a:lnTo>
                  <a:pt x="86309" y="108368"/>
                </a:lnTo>
                <a:lnTo>
                  <a:pt x="58485" y="91308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4" name="Shape 4652">
            <a:extLst>
              <a:ext uri="{FF2B5EF4-FFF2-40B4-BE49-F238E27FC236}">
                <a16:creationId xmlns:a16="http://schemas.microsoft.com/office/drawing/2014/main" id="{75676C20-4389-4BB5-856F-4E01FF6DA1E5}"/>
              </a:ext>
            </a:extLst>
          </p:cNvPr>
          <p:cNvSpPr/>
          <p:nvPr/>
        </p:nvSpPr>
        <p:spPr>
          <a:xfrm>
            <a:off x="13364218" y="3319451"/>
            <a:ext cx="603659" cy="5930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1308" y="0"/>
                </a:moveTo>
                <a:lnTo>
                  <a:pt x="91308" y="0"/>
                </a:lnTo>
                <a:cubicBezTo>
                  <a:pt x="76962" y="0"/>
                  <a:pt x="68432" y="8741"/>
                  <a:pt x="59903" y="14503"/>
                </a:cubicBezTo>
                <a:cubicBezTo>
                  <a:pt x="51373" y="5761"/>
                  <a:pt x="42843" y="0"/>
                  <a:pt x="28497" y="0"/>
                </a:cubicBezTo>
                <a:cubicBezTo>
                  <a:pt x="11437" y="0"/>
                  <a:pt x="0" y="14503"/>
                  <a:pt x="0" y="32185"/>
                </a:cubicBezTo>
                <a:cubicBezTo>
                  <a:pt x="0" y="40927"/>
                  <a:pt x="2907" y="49668"/>
                  <a:pt x="5621" y="55430"/>
                </a:cubicBezTo>
                <a:cubicBezTo>
                  <a:pt x="54281" y="114039"/>
                  <a:pt x="54281" y="114039"/>
                  <a:pt x="54281" y="114039"/>
                </a:cubicBezTo>
                <a:cubicBezTo>
                  <a:pt x="59903" y="119801"/>
                  <a:pt x="59903" y="119801"/>
                  <a:pt x="65718" y="114039"/>
                </a:cubicBezTo>
                <a:cubicBezTo>
                  <a:pt x="114184" y="55430"/>
                  <a:pt x="114184" y="55430"/>
                  <a:pt x="114184" y="55430"/>
                </a:cubicBezTo>
                <a:cubicBezTo>
                  <a:pt x="116898" y="49668"/>
                  <a:pt x="119806" y="40927"/>
                  <a:pt x="119806" y="32185"/>
                </a:cubicBezTo>
                <a:cubicBezTo>
                  <a:pt x="119806" y="14503"/>
                  <a:pt x="108368" y="0"/>
                  <a:pt x="91308" y="0"/>
                </a:cubicBezTo>
                <a:close/>
                <a:moveTo>
                  <a:pt x="105460" y="52649"/>
                </a:moveTo>
                <a:lnTo>
                  <a:pt x="105460" y="52649"/>
                </a:lnTo>
                <a:cubicBezTo>
                  <a:pt x="59903" y="108079"/>
                  <a:pt x="59903" y="108079"/>
                  <a:pt x="59903" y="108079"/>
                </a:cubicBezTo>
                <a:cubicBezTo>
                  <a:pt x="14151" y="52649"/>
                  <a:pt x="14151" y="52649"/>
                  <a:pt x="14151" y="52649"/>
                </a:cubicBezTo>
                <a:cubicBezTo>
                  <a:pt x="8529" y="46688"/>
                  <a:pt x="5621" y="40927"/>
                  <a:pt x="5621" y="32185"/>
                </a:cubicBezTo>
                <a:cubicBezTo>
                  <a:pt x="5621" y="20463"/>
                  <a:pt x="17059" y="8741"/>
                  <a:pt x="28497" y="5761"/>
                </a:cubicBezTo>
                <a:cubicBezTo>
                  <a:pt x="39935" y="5761"/>
                  <a:pt x="54281" y="17483"/>
                  <a:pt x="59903" y="26225"/>
                </a:cubicBezTo>
                <a:cubicBezTo>
                  <a:pt x="65718" y="20463"/>
                  <a:pt x="79870" y="5761"/>
                  <a:pt x="91308" y="5761"/>
                </a:cubicBezTo>
                <a:cubicBezTo>
                  <a:pt x="102746" y="5761"/>
                  <a:pt x="114184" y="20463"/>
                  <a:pt x="114184" y="32185"/>
                </a:cubicBezTo>
                <a:cubicBezTo>
                  <a:pt x="114184" y="40927"/>
                  <a:pt x="111276" y="46688"/>
                  <a:pt x="105460" y="52649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5" name="Shape 4661">
            <a:extLst>
              <a:ext uri="{FF2B5EF4-FFF2-40B4-BE49-F238E27FC236}">
                <a16:creationId xmlns:a16="http://schemas.microsoft.com/office/drawing/2014/main" id="{5275192B-F8F5-4792-993F-3103CDF46AF9}"/>
              </a:ext>
            </a:extLst>
          </p:cNvPr>
          <p:cNvSpPr/>
          <p:nvPr/>
        </p:nvSpPr>
        <p:spPr>
          <a:xfrm>
            <a:off x="14350554" y="2311292"/>
            <a:ext cx="621625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0157" y="100315"/>
                </a:moveTo>
                <a:lnTo>
                  <a:pt x="50157" y="100315"/>
                </a:lnTo>
                <a:cubicBezTo>
                  <a:pt x="47507" y="100315"/>
                  <a:pt x="44668" y="103154"/>
                  <a:pt x="44668" y="105993"/>
                </a:cubicBezTo>
                <a:cubicBezTo>
                  <a:pt x="44668" y="117160"/>
                  <a:pt x="44668" y="117160"/>
                  <a:pt x="44668" y="117160"/>
                </a:cubicBezTo>
                <a:cubicBezTo>
                  <a:pt x="44668" y="117160"/>
                  <a:pt x="47507" y="119810"/>
                  <a:pt x="50157" y="119810"/>
                </a:cubicBezTo>
                <a:lnTo>
                  <a:pt x="52996" y="117160"/>
                </a:lnTo>
                <a:cubicBezTo>
                  <a:pt x="52996" y="105993"/>
                  <a:pt x="52996" y="105993"/>
                  <a:pt x="52996" y="105993"/>
                </a:cubicBezTo>
                <a:cubicBezTo>
                  <a:pt x="52996" y="103154"/>
                  <a:pt x="50157" y="100315"/>
                  <a:pt x="50157" y="100315"/>
                </a:cubicBezTo>
                <a:close/>
                <a:moveTo>
                  <a:pt x="28012" y="100315"/>
                </a:moveTo>
                <a:lnTo>
                  <a:pt x="28012" y="100315"/>
                </a:lnTo>
                <a:cubicBezTo>
                  <a:pt x="25173" y="100315"/>
                  <a:pt x="22334" y="103154"/>
                  <a:pt x="22334" y="105993"/>
                </a:cubicBezTo>
                <a:cubicBezTo>
                  <a:pt x="22334" y="117160"/>
                  <a:pt x="22334" y="117160"/>
                  <a:pt x="22334" y="117160"/>
                </a:cubicBezTo>
                <a:cubicBezTo>
                  <a:pt x="22334" y="117160"/>
                  <a:pt x="25173" y="119810"/>
                  <a:pt x="28012" y="119810"/>
                </a:cubicBezTo>
                <a:lnTo>
                  <a:pt x="30662" y="117160"/>
                </a:lnTo>
                <a:cubicBezTo>
                  <a:pt x="30662" y="105993"/>
                  <a:pt x="30662" y="105993"/>
                  <a:pt x="30662" y="105993"/>
                </a:cubicBezTo>
                <a:cubicBezTo>
                  <a:pt x="30662" y="103154"/>
                  <a:pt x="28012" y="100315"/>
                  <a:pt x="28012" y="100315"/>
                </a:cubicBezTo>
                <a:close/>
                <a:moveTo>
                  <a:pt x="72492" y="100315"/>
                </a:moveTo>
                <a:lnTo>
                  <a:pt x="72492" y="100315"/>
                </a:lnTo>
                <a:cubicBezTo>
                  <a:pt x="69842" y="100315"/>
                  <a:pt x="66813" y="103154"/>
                  <a:pt x="66813" y="105993"/>
                </a:cubicBezTo>
                <a:cubicBezTo>
                  <a:pt x="66813" y="117160"/>
                  <a:pt x="66813" y="117160"/>
                  <a:pt x="66813" y="117160"/>
                </a:cubicBezTo>
                <a:cubicBezTo>
                  <a:pt x="66813" y="117160"/>
                  <a:pt x="69842" y="119810"/>
                  <a:pt x="72492" y="119810"/>
                </a:cubicBezTo>
                <a:lnTo>
                  <a:pt x="75331" y="117160"/>
                </a:lnTo>
                <a:cubicBezTo>
                  <a:pt x="75331" y="105993"/>
                  <a:pt x="75331" y="105993"/>
                  <a:pt x="75331" y="105993"/>
                </a:cubicBezTo>
                <a:cubicBezTo>
                  <a:pt x="75331" y="103154"/>
                  <a:pt x="72492" y="100315"/>
                  <a:pt x="72492" y="100315"/>
                </a:cubicBezTo>
                <a:close/>
                <a:moveTo>
                  <a:pt x="94826" y="100315"/>
                </a:moveTo>
                <a:lnTo>
                  <a:pt x="94826" y="100315"/>
                </a:lnTo>
                <a:cubicBezTo>
                  <a:pt x="91987" y="100315"/>
                  <a:pt x="89148" y="103154"/>
                  <a:pt x="89148" y="105993"/>
                </a:cubicBezTo>
                <a:cubicBezTo>
                  <a:pt x="89148" y="117160"/>
                  <a:pt x="89148" y="117160"/>
                  <a:pt x="89148" y="117160"/>
                </a:cubicBezTo>
                <a:cubicBezTo>
                  <a:pt x="89148" y="117160"/>
                  <a:pt x="91987" y="119810"/>
                  <a:pt x="94826" y="119810"/>
                </a:cubicBezTo>
                <a:lnTo>
                  <a:pt x="97665" y="117160"/>
                </a:lnTo>
                <a:cubicBezTo>
                  <a:pt x="97665" y="105993"/>
                  <a:pt x="97665" y="105993"/>
                  <a:pt x="97665" y="105993"/>
                </a:cubicBezTo>
                <a:cubicBezTo>
                  <a:pt x="97665" y="103154"/>
                  <a:pt x="94826" y="100315"/>
                  <a:pt x="94826" y="100315"/>
                </a:cubicBezTo>
                <a:close/>
                <a:moveTo>
                  <a:pt x="86498" y="19495"/>
                </a:moveTo>
                <a:lnTo>
                  <a:pt x="86498" y="19495"/>
                </a:lnTo>
                <a:cubicBezTo>
                  <a:pt x="80820" y="8328"/>
                  <a:pt x="69842" y="0"/>
                  <a:pt x="55835" y="0"/>
                </a:cubicBezTo>
                <a:cubicBezTo>
                  <a:pt x="38990" y="0"/>
                  <a:pt x="25173" y="14006"/>
                  <a:pt x="22334" y="30662"/>
                </a:cubicBezTo>
                <a:cubicBezTo>
                  <a:pt x="11167" y="36340"/>
                  <a:pt x="0" y="47507"/>
                  <a:pt x="0" y="61324"/>
                </a:cubicBezTo>
                <a:cubicBezTo>
                  <a:pt x="0" y="75331"/>
                  <a:pt x="14006" y="89148"/>
                  <a:pt x="30662" y="89148"/>
                </a:cubicBezTo>
                <a:cubicBezTo>
                  <a:pt x="30662" y="89148"/>
                  <a:pt x="80820" y="89148"/>
                  <a:pt x="83659" y="89148"/>
                </a:cubicBezTo>
                <a:cubicBezTo>
                  <a:pt x="103154" y="89148"/>
                  <a:pt x="119810" y="75331"/>
                  <a:pt x="119810" y="55835"/>
                </a:cubicBezTo>
                <a:cubicBezTo>
                  <a:pt x="119810" y="36340"/>
                  <a:pt x="105993" y="19495"/>
                  <a:pt x="86498" y="19495"/>
                </a:cubicBezTo>
                <a:close/>
                <a:moveTo>
                  <a:pt x="83659" y="83659"/>
                </a:moveTo>
                <a:lnTo>
                  <a:pt x="83659" y="83659"/>
                </a:lnTo>
                <a:cubicBezTo>
                  <a:pt x="80820" y="83659"/>
                  <a:pt x="30662" y="83659"/>
                  <a:pt x="30662" y="83659"/>
                </a:cubicBezTo>
                <a:cubicBezTo>
                  <a:pt x="30662" y="83659"/>
                  <a:pt x="8328" y="80820"/>
                  <a:pt x="8328" y="61324"/>
                </a:cubicBezTo>
                <a:cubicBezTo>
                  <a:pt x="8328" y="50157"/>
                  <a:pt x="19495" y="38990"/>
                  <a:pt x="30662" y="38990"/>
                </a:cubicBezTo>
                <a:cubicBezTo>
                  <a:pt x="30662" y="22334"/>
                  <a:pt x="41829" y="8328"/>
                  <a:pt x="55835" y="8328"/>
                </a:cubicBezTo>
                <a:cubicBezTo>
                  <a:pt x="69842" y="8328"/>
                  <a:pt x="77981" y="16845"/>
                  <a:pt x="80820" y="28012"/>
                </a:cubicBezTo>
                <a:cubicBezTo>
                  <a:pt x="100315" y="25173"/>
                  <a:pt x="111482" y="41829"/>
                  <a:pt x="111482" y="52996"/>
                </a:cubicBezTo>
                <a:cubicBezTo>
                  <a:pt x="114321" y="69842"/>
                  <a:pt x="94826" y="83659"/>
                  <a:pt x="83659" y="83659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6" name="Shape 4662">
            <a:extLst>
              <a:ext uri="{FF2B5EF4-FFF2-40B4-BE49-F238E27FC236}">
                <a16:creationId xmlns:a16="http://schemas.microsoft.com/office/drawing/2014/main" id="{6856B090-E3D3-4B62-A109-01D249E03AEB}"/>
              </a:ext>
            </a:extLst>
          </p:cNvPr>
          <p:cNvSpPr/>
          <p:nvPr/>
        </p:nvSpPr>
        <p:spPr>
          <a:xfrm>
            <a:off x="13364218" y="2390365"/>
            <a:ext cx="603659" cy="46364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1340" y="56186"/>
                </a:moveTo>
                <a:lnTo>
                  <a:pt x="71340" y="56186"/>
                </a:lnTo>
                <a:cubicBezTo>
                  <a:pt x="56995" y="56186"/>
                  <a:pt x="56995" y="56186"/>
                  <a:pt x="56995" y="56186"/>
                </a:cubicBezTo>
                <a:cubicBezTo>
                  <a:pt x="62810" y="33813"/>
                  <a:pt x="62810" y="33813"/>
                  <a:pt x="62810" y="33813"/>
                </a:cubicBezTo>
                <a:cubicBezTo>
                  <a:pt x="62810" y="33813"/>
                  <a:pt x="62810" y="30000"/>
                  <a:pt x="59903" y="30000"/>
                </a:cubicBezTo>
                <a:cubicBezTo>
                  <a:pt x="56995" y="26186"/>
                  <a:pt x="56995" y="30000"/>
                  <a:pt x="54281" y="30000"/>
                </a:cubicBezTo>
                <a:cubicBezTo>
                  <a:pt x="45557" y="60000"/>
                  <a:pt x="45557" y="60000"/>
                  <a:pt x="45557" y="60000"/>
                </a:cubicBezTo>
                <a:lnTo>
                  <a:pt x="45557" y="63813"/>
                </a:lnTo>
                <a:lnTo>
                  <a:pt x="48465" y="67372"/>
                </a:lnTo>
                <a:cubicBezTo>
                  <a:pt x="65718" y="67372"/>
                  <a:pt x="65718" y="67372"/>
                  <a:pt x="65718" y="67372"/>
                </a:cubicBezTo>
                <a:cubicBezTo>
                  <a:pt x="56995" y="89745"/>
                  <a:pt x="56995" y="89745"/>
                  <a:pt x="56995" y="89745"/>
                </a:cubicBezTo>
                <a:cubicBezTo>
                  <a:pt x="54281" y="89745"/>
                  <a:pt x="56995" y="93813"/>
                  <a:pt x="56995" y="97372"/>
                </a:cubicBezTo>
                <a:cubicBezTo>
                  <a:pt x="59903" y="97372"/>
                  <a:pt x="62810" y="97372"/>
                  <a:pt x="62810" y="93813"/>
                </a:cubicBezTo>
                <a:cubicBezTo>
                  <a:pt x="62810" y="93813"/>
                  <a:pt x="74054" y="63813"/>
                  <a:pt x="74054" y="60000"/>
                </a:cubicBezTo>
                <a:cubicBezTo>
                  <a:pt x="74054" y="60000"/>
                  <a:pt x="74054" y="56186"/>
                  <a:pt x="71340" y="56186"/>
                </a:cubicBezTo>
                <a:close/>
                <a:moveTo>
                  <a:pt x="85492" y="26186"/>
                </a:moveTo>
                <a:lnTo>
                  <a:pt x="85492" y="26186"/>
                </a:lnTo>
                <a:cubicBezTo>
                  <a:pt x="79870" y="11186"/>
                  <a:pt x="68432" y="0"/>
                  <a:pt x="56995" y="0"/>
                </a:cubicBezTo>
                <a:cubicBezTo>
                  <a:pt x="37027" y="0"/>
                  <a:pt x="22875" y="18813"/>
                  <a:pt x="22875" y="41186"/>
                </a:cubicBezTo>
                <a:cubicBezTo>
                  <a:pt x="8529" y="48813"/>
                  <a:pt x="0" y="63813"/>
                  <a:pt x="0" y="82372"/>
                </a:cubicBezTo>
                <a:cubicBezTo>
                  <a:pt x="0" y="101186"/>
                  <a:pt x="11437" y="119745"/>
                  <a:pt x="28497" y="119745"/>
                </a:cubicBezTo>
                <a:lnTo>
                  <a:pt x="82778" y="119745"/>
                </a:lnTo>
                <a:cubicBezTo>
                  <a:pt x="102746" y="119745"/>
                  <a:pt x="119806" y="101186"/>
                  <a:pt x="119806" y="75000"/>
                </a:cubicBezTo>
                <a:cubicBezTo>
                  <a:pt x="119806" y="48813"/>
                  <a:pt x="105460" y="26186"/>
                  <a:pt x="85492" y="26186"/>
                </a:cubicBezTo>
                <a:close/>
                <a:moveTo>
                  <a:pt x="82778" y="112372"/>
                </a:moveTo>
                <a:lnTo>
                  <a:pt x="82778" y="112372"/>
                </a:lnTo>
                <a:lnTo>
                  <a:pt x="28497" y="112372"/>
                </a:lnTo>
                <a:cubicBezTo>
                  <a:pt x="28497" y="112372"/>
                  <a:pt x="5621" y="108559"/>
                  <a:pt x="5621" y="82372"/>
                </a:cubicBezTo>
                <a:cubicBezTo>
                  <a:pt x="5621" y="67372"/>
                  <a:pt x="17059" y="52372"/>
                  <a:pt x="28497" y="52372"/>
                </a:cubicBezTo>
                <a:cubicBezTo>
                  <a:pt x="28497" y="30000"/>
                  <a:pt x="39935" y="11186"/>
                  <a:pt x="56995" y="11186"/>
                </a:cubicBezTo>
                <a:cubicBezTo>
                  <a:pt x="68432" y="11186"/>
                  <a:pt x="76962" y="22627"/>
                  <a:pt x="79870" y="37627"/>
                </a:cubicBezTo>
                <a:cubicBezTo>
                  <a:pt x="99838" y="33813"/>
                  <a:pt x="111276" y="56186"/>
                  <a:pt x="114184" y="71186"/>
                </a:cubicBezTo>
                <a:cubicBezTo>
                  <a:pt x="114184" y="93813"/>
                  <a:pt x="96930" y="112372"/>
                  <a:pt x="82778" y="112372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7" name="Shape 4703">
            <a:extLst>
              <a:ext uri="{FF2B5EF4-FFF2-40B4-BE49-F238E27FC236}">
                <a16:creationId xmlns:a16="http://schemas.microsoft.com/office/drawing/2014/main" id="{C55FE178-B53F-4B3E-9E26-A0AA24830B08}"/>
              </a:ext>
            </a:extLst>
          </p:cNvPr>
          <p:cNvSpPr/>
          <p:nvPr/>
        </p:nvSpPr>
        <p:spPr>
          <a:xfrm>
            <a:off x="12298831" y="5346545"/>
            <a:ext cx="621625" cy="5463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6971" y="53475"/>
                </a:moveTo>
                <a:lnTo>
                  <a:pt x="116971" y="53475"/>
                </a:lnTo>
                <a:cubicBezTo>
                  <a:pt x="52996" y="3208"/>
                  <a:pt x="52996" y="3208"/>
                  <a:pt x="52996" y="3208"/>
                </a:cubicBezTo>
                <a:cubicBezTo>
                  <a:pt x="47318" y="0"/>
                  <a:pt x="44668" y="0"/>
                  <a:pt x="44668" y="9411"/>
                </a:cubicBezTo>
                <a:cubicBezTo>
                  <a:pt x="44668" y="31443"/>
                  <a:pt x="44668" y="31443"/>
                  <a:pt x="44668" y="31443"/>
                </a:cubicBezTo>
                <a:cubicBezTo>
                  <a:pt x="8328" y="3208"/>
                  <a:pt x="8328" y="3208"/>
                  <a:pt x="8328" y="3208"/>
                </a:cubicBezTo>
                <a:cubicBezTo>
                  <a:pt x="2839" y="0"/>
                  <a:pt x="0" y="0"/>
                  <a:pt x="0" y="9411"/>
                </a:cubicBezTo>
                <a:cubicBezTo>
                  <a:pt x="0" y="110160"/>
                  <a:pt x="0" y="110160"/>
                  <a:pt x="0" y="110160"/>
                </a:cubicBezTo>
                <a:cubicBezTo>
                  <a:pt x="0" y="119786"/>
                  <a:pt x="5488" y="119786"/>
                  <a:pt x="8328" y="116577"/>
                </a:cubicBezTo>
                <a:cubicBezTo>
                  <a:pt x="44668" y="88128"/>
                  <a:pt x="44668" y="88128"/>
                  <a:pt x="44668" y="88128"/>
                </a:cubicBezTo>
                <a:cubicBezTo>
                  <a:pt x="44668" y="110160"/>
                  <a:pt x="44668" y="110160"/>
                  <a:pt x="44668" y="110160"/>
                </a:cubicBezTo>
                <a:cubicBezTo>
                  <a:pt x="44668" y="119786"/>
                  <a:pt x="50157" y="119786"/>
                  <a:pt x="52996" y="116577"/>
                </a:cubicBezTo>
                <a:cubicBezTo>
                  <a:pt x="116971" y="66096"/>
                  <a:pt x="116971" y="66096"/>
                  <a:pt x="116971" y="66096"/>
                </a:cubicBezTo>
                <a:cubicBezTo>
                  <a:pt x="119810" y="62887"/>
                  <a:pt x="119810" y="56684"/>
                  <a:pt x="116971" y="53475"/>
                </a:cubicBezTo>
                <a:close/>
                <a:moveTo>
                  <a:pt x="50157" y="107165"/>
                </a:moveTo>
                <a:lnTo>
                  <a:pt x="50157" y="107165"/>
                </a:lnTo>
                <a:cubicBezTo>
                  <a:pt x="50157" y="103957"/>
                  <a:pt x="50157" y="72513"/>
                  <a:pt x="50157" y="72513"/>
                </a:cubicBezTo>
                <a:cubicBezTo>
                  <a:pt x="5488" y="107165"/>
                  <a:pt x="5488" y="107165"/>
                  <a:pt x="5488" y="107165"/>
                </a:cubicBezTo>
                <a:cubicBezTo>
                  <a:pt x="5488" y="103957"/>
                  <a:pt x="5488" y="18823"/>
                  <a:pt x="5488" y="12620"/>
                </a:cubicBezTo>
                <a:cubicBezTo>
                  <a:pt x="50157" y="47272"/>
                  <a:pt x="50157" y="47272"/>
                  <a:pt x="50157" y="47272"/>
                </a:cubicBezTo>
                <a:cubicBezTo>
                  <a:pt x="50157" y="47272"/>
                  <a:pt x="50157" y="18823"/>
                  <a:pt x="50157" y="12620"/>
                </a:cubicBezTo>
                <a:cubicBezTo>
                  <a:pt x="111482" y="59893"/>
                  <a:pt x="111482" y="59893"/>
                  <a:pt x="111482" y="59893"/>
                </a:cubicBezTo>
                <a:lnTo>
                  <a:pt x="50157" y="107165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8" name="Shape 4704">
            <a:extLst>
              <a:ext uri="{FF2B5EF4-FFF2-40B4-BE49-F238E27FC236}">
                <a16:creationId xmlns:a16="http://schemas.microsoft.com/office/drawing/2014/main" id="{51540F91-8D78-41F0-83F0-CEC71CD424C1}"/>
              </a:ext>
            </a:extLst>
          </p:cNvPr>
          <p:cNvSpPr/>
          <p:nvPr/>
        </p:nvSpPr>
        <p:spPr>
          <a:xfrm>
            <a:off x="11362804" y="5346545"/>
            <a:ext cx="535387" cy="5463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3394" y="0"/>
                </a:moveTo>
                <a:lnTo>
                  <a:pt x="113394" y="0"/>
                </a:lnTo>
                <a:cubicBezTo>
                  <a:pt x="9688" y="0"/>
                  <a:pt x="9688" y="0"/>
                  <a:pt x="9688" y="0"/>
                </a:cubicBezTo>
                <a:cubicBezTo>
                  <a:pt x="3082" y="0"/>
                  <a:pt x="0" y="6417"/>
                  <a:pt x="0" y="9411"/>
                </a:cubicBezTo>
                <a:cubicBezTo>
                  <a:pt x="0" y="110160"/>
                  <a:pt x="0" y="110160"/>
                  <a:pt x="0" y="110160"/>
                </a:cubicBezTo>
                <a:cubicBezTo>
                  <a:pt x="0" y="113368"/>
                  <a:pt x="3082" y="119786"/>
                  <a:pt x="9688" y="119786"/>
                </a:cubicBezTo>
                <a:cubicBezTo>
                  <a:pt x="113394" y="119786"/>
                  <a:pt x="113394" y="119786"/>
                  <a:pt x="113394" y="119786"/>
                </a:cubicBezTo>
                <a:cubicBezTo>
                  <a:pt x="116697" y="119786"/>
                  <a:pt x="119779" y="113368"/>
                  <a:pt x="119779" y="110160"/>
                </a:cubicBezTo>
                <a:cubicBezTo>
                  <a:pt x="119779" y="9411"/>
                  <a:pt x="119779" y="9411"/>
                  <a:pt x="119779" y="9411"/>
                </a:cubicBezTo>
                <a:cubicBezTo>
                  <a:pt x="119779" y="6417"/>
                  <a:pt x="116697" y="0"/>
                  <a:pt x="113394" y="0"/>
                </a:cubicBezTo>
                <a:close/>
                <a:moveTo>
                  <a:pt x="113394" y="107165"/>
                </a:moveTo>
                <a:lnTo>
                  <a:pt x="113394" y="107165"/>
                </a:lnTo>
                <a:cubicBezTo>
                  <a:pt x="113394" y="107165"/>
                  <a:pt x="110091" y="110160"/>
                  <a:pt x="106788" y="110160"/>
                </a:cubicBezTo>
                <a:cubicBezTo>
                  <a:pt x="12770" y="110160"/>
                  <a:pt x="12770" y="110160"/>
                  <a:pt x="12770" y="110160"/>
                </a:cubicBezTo>
                <a:cubicBezTo>
                  <a:pt x="9688" y="110160"/>
                  <a:pt x="9688" y="107165"/>
                  <a:pt x="9688" y="107165"/>
                </a:cubicBezTo>
                <a:cubicBezTo>
                  <a:pt x="9688" y="12620"/>
                  <a:pt x="9688" y="12620"/>
                  <a:pt x="9688" y="12620"/>
                </a:cubicBezTo>
                <a:cubicBezTo>
                  <a:pt x="9688" y="12620"/>
                  <a:pt x="9688" y="9411"/>
                  <a:pt x="12770" y="9411"/>
                </a:cubicBezTo>
                <a:cubicBezTo>
                  <a:pt x="106788" y="9411"/>
                  <a:pt x="106788" y="9411"/>
                  <a:pt x="106788" y="9411"/>
                </a:cubicBezTo>
                <a:cubicBezTo>
                  <a:pt x="110091" y="9411"/>
                  <a:pt x="113394" y="12620"/>
                  <a:pt x="113394" y="12620"/>
                </a:cubicBezTo>
                <a:lnTo>
                  <a:pt x="113394" y="107165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9" name="Shape 4705">
            <a:extLst>
              <a:ext uri="{FF2B5EF4-FFF2-40B4-BE49-F238E27FC236}">
                <a16:creationId xmlns:a16="http://schemas.microsoft.com/office/drawing/2014/main" id="{0DC0DF73-0694-4DF4-BAA5-6D2C2C8E9C6B}"/>
              </a:ext>
            </a:extLst>
          </p:cNvPr>
          <p:cNvSpPr/>
          <p:nvPr/>
        </p:nvSpPr>
        <p:spPr>
          <a:xfrm>
            <a:off x="10407011" y="5346545"/>
            <a:ext cx="388066" cy="5463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6466" y="0"/>
                </a:moveTo>
                <a:lnTo>
                  <a:pt x="106466" y="0"/>
                </a:lnTo>
                <a:cubicBezTo>
                  <a:pt x="84210" y="0"/>
                  <a:pt x="84210" y="0"/>
                  <a:pt x="84210" y="0"/>
                </a:cubicBezTo>
                <a:cubicBezTo>
                  <a:pt x="75488" y="0"/>
                  <a:pt x="70977" y="6417"/>
                  <a:pt x="70977" y="9411"/>
                </a:cubicBezTo>
                <a:cubicBezTo>
                  <a:pt x="70977" y="110160"/>
                  <a:pt x="70977" y="110160"/>
                  <a:pt x="70977" y="110160"/>
                </a:cubicBezTo>
                <a:cubicBezTo>
                  <a:pt x="70977" y="113368"/>
                  <a:pt x="75488" y="119786"/>
                  <a:pt x="84210" y="119786"/>
                </a:cubicBezTo>
                <a:cubicBezTo>
                  <a:pt x="106466" y="119786"/>
                  <a:pt x="106466" y="119786"/>
                  <a:pt x="106466" y="119786"/>
                </a:cubicBezTo>
                <a:cubicBezTo>
                  <a:pt x="110676" y="119786"/>
                  <a:pt x="119699" y="113368"/>
                  <a:pt x="119699" y="110160"/>
                </a:cubicBezTo>
                <a:cubicBezTo>
                  <a:pt x="119699" y="9411"/>
                  <a:pt x="119699" y="9411"/>
                  <a:pt x="119699" y="9411"/>
                </a:cubicBezTo>
                <a:cubicBezTo>
                  <a:pt x="119699" y="6417"/>
                  <a:pt x="110676" y="0"/>
                  <a:pt x="106466" y="0"/>
                </a:cubicBezTo>
                <a:close/>
                <a:moveTo>
                  <a:pt x="106466" y="107165"/>
                </a:moveTo>
                <a:lnTo>
                  <a:pt x="106466" y="107165"/>
                </a:lnTo>
                <a:lnTo>
                  <a:pt x="101954" y="110160"/>
                </a:lnTo>
                <a:cubicBezTo>
                  <a:pt x="88721" y="110160"/>
                  <a:pt x="88721" y="110160"/>
                  <a:pt x="88721" y="110160"/>
                </a:cubicBezTo>
                <a:cubicBezTo>
                  <a:pt x="84210" y="110160"/>
                  <a:pt x="84210" y="107165"/>
                  <a:pt x="84210" y="107165"/>
                </a:cubicBezTo>
                <a:cubicBezTo>
                  <a:pt x="84210" y="12620"/>
                  <a:pt x="84210" y="12620"/>
                  <a:pt x="84210" y="12620"/>
                </a:cubicBezTo>
                <a:cubicBezTo>
                  <a:pt x="84210" y="12620"/>
                  <a:pt x="84210" y="9411"/>
                  <a:pt x="88721" y="9411"/>
                </a:cubicBezTo>
                <a:cubicBezTo>
                  <a:pt x="101954" y="9411"/>
                  <a:pt x="101954" y="9411"/>
                  <a:pt x="101954" y="9411"/>
                </a:cubicBezTo>
                <a:lnTo>
                  <a:pt x="106466" y="12620"/>
                </a:lnTo>
                <a:lnTo>
                  <a:pt x="106466" y="107165"/>
                </a:lnTo>
                <a:close/>
                <a:moveTo>
                  <a:pt x="35488" y="0"/>
                </a:moveTo>
                <a:lnTo>
                  <a:pt x="35488" y="0"/>
                </a:lnTo>
                <a:cubicBezTo>
                  <a:pt x="13533" y="0"/>
                  <a:pt x="13533" y="0"/>
                  <a:pt x="13533" y="0"/>
                </a:cubicBezTo>
                <a:cubicBezTo>
                  <a:pt x="4511" y="0"/>
                  <a:pt x="0" y="6417"/>
                  <a:pt x="0" y="9411"/>
                </a:cubicBezTo>
                <a:cubicBezTo>
                  <a:pt x="0" y="110160"/>
                  <a:pt x="0" y="110160"/>
                  <a:pt x="0" y="110160"/>
                </a:cubicBezTo>
                <a:cubicBezTo>
                  <a:pt x="0" y="113368"/>
                  <a:pt x="4511" y="119786"/>
                  <a:pt x="13533" y="119786"/>
                </a:cubicBezTo>
                <a:cubicBezTo>
                  <a:pt x="35488" y="119786"/>
                  <a:pt x="35488" y="119786"/>
                  <a:pt x="35488" y="119786"/>
                </a:cubicBezTo>
                <a:cubicBezTo>
                  <a:pt x="40000" y="119786"/>
                  <a:pt x="48721" y="113368"/>
                  <a:pt x="48721" y="110160"/>
                </a:cubicBezTo>
                <a:cubicBezTo>
                  <a:pt x="48721" y="9411"/>
                  <a:pt x="48721" y="9411"/>
                  <a:pt x="48721" y="9411"/>
                </a:cubicBezTo>
                <a:cubicBezTo>
                  <a:pt x="48721" y="6417"/>
                  <a:pt x="40000" y="0"/>
                  <a:pt x="35488" y="0"/>
                </a:cubicBezTo>
                <a:close/>
                <a:moveTo>
                  <a:pt x="35488" y="107165"/>
                </a:moveTo>
                <a:lnTo>
                  <a:pt x="35488" y="107165"/>
                </a:lnTo>
                <a:lnTo>
                  <a:pt x="31278" y="110160"/>
                </a:lnTo>
                <a:cubicBezTo>
                  <a:pt x="17744" y="110160"/>
                  <a:pt x="17744" y="110160"/>
                  <a:pt x="17744" y="110160"/>
                </a:cubicBezTo>
                <a:cubicBezTo>
                  <a:pt x="13533" y="110160"/>
                  <a:pt x="13533" y="107165"/>
                  <a:pt x="13533" y="107165"/>
                </a:cubicBezTo>
                <a:cubicBezTo>
                  <a:pt x="13533" y="12620"/>
                  <a:pt x="13533" y="12620"/>
                  <a:pt x="13533" y="12620"/>
                </a:cubicBezTo>
                <a:cubicBezTo>
                  <a:pt x="13533" y="12620"/>
                  <a:pt x="13533" y="9411"/>
                  <a:pt x="17744" y="9411"/>
                </a:cubicBezTo>
                <a:cubicBezTo>
                  <a:pt x="31278" y="9411"/>
                  <a:pt x="31278" y="9411"/>
                  <a:pt x="31278" y="9411"/>
                </a:cubicBezTo>
                <a:lnTo>
                  <a:pt x="35488" y="12620"/>
                </a:lnTo>
                <a:lnTo>
                  <a:pt x="35488" y="107165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0" name="Shape 4706">
            <a:extLst>
              <a:ext uri="{FF2B5EF4-FFF2-40B4-BE49-F238E27FC236}">
                <a16:creationId xmlns:a16="http://schemas.microsoft.com/office/drawing/2014/main" id="{9A03E0BB-837B-4EB0-AAF8-C01AD45F050C}"/>
              </a:ext>
            </a:extLst>
          </p:cNvPr>
          <p:cNvSpPr/>
          <p:nvPr/>
        </p:nvSpPr>
        <p:spPr>
          <a:xfrm>
            <a:off x="9404505" y="5346545"/>
            <a:ext cx="431184" cy="5463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5665" y="53475"/>
                </a:moveTo>
                <a:lnTo>
                  <a:pt x="115665" y="53475"/>
                </a:lnTo>
                <a:cubicBezTo>
                  <a:pt x="15981" y="3208"/>
                  <a:pt x="15981" y="3208"/>
                  <a:pt x="15981" y="3208"/>
                </a:cubicBezTo>
                <a:cubicBezTo>
                  <a:pt x="8126" y="0"/>
                  <a:pt x="0" y="0"/>
                  <a:pt x="0" y="9411"/>
                </a:cubicBezTo>
                <a:cubicBezTo>
                  <a:pt x="0" y="110160"/>
                  <a:pt x="0" y="110160"/>
                  <a:pt x="0" y="110160"/>
                </a:cubicBezTo>
                <a:cubicBezTo>
                  <a:pt x="0" y="119786"/>
                  <a:pt x="8126" y="119786"/>
                  <a:pt x="15981" y="116577"/>
                </a:cubicBezTo>
                <a:cubicBezTo>
                  <a:pt x="115665" y="66096"/>
                  <a:pt x="115665" y="66096"/>
                  <a:pt x="115665" y="66096"/>
                </a:cubicBezTo>
                <a:cubicBezTo>
                  <a:pt x="119729" y="62887"/>
                  <a:pt x="119729" y="56684"/>
                  <a:pt x="115665" y="53475"/>
                </a:cubicBezTo>
                <a:close/>
                <a:moveTo>
                  <a:pt x="11918" y="107165"/>
                </a:moveTo>
                <a:lnTo>
                  <a:pt x="11918" y="107165"/>
                </a:lnTo>
                <a:cubicBezTo>
                  <a:pt x="11918" y="103957"/>
                  <a:pt x="11918" y="18823"/>
                  <a:pt x="11918" y="12620"/>
                </a:cubicBezTo>
                <a:cubicBezTo>
                  <a:pt x="107810" y="59893"/>
                  <a:pt x="107810" y="59893"/>
                  <a:pt x="107810" y="59893"/>
                </a:cubicBezTo>
                <a:lnTo>
                  <a:pt x="11918" y="107165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1" name="Shape 4707">
            <a:extLst>
              <a:ext uri="{FF2B5EF4-FFF2-40B4-BE49-F238E27FC236}">
                <a16:creationId xmlns:a16="http://schemas.microsoft.com/office/drawing/2014/main" id="{BD38C9E5-5722-4A91-B3DB-BB7B01FA522F}"/>
              </a:ext>
            </a:extLst>
          </p:cNvPr>
          <p:cNvSpPr/>
          <p:nvPr/>
        </p:nvSpPr>
        <p:spPr>
          <a:xfrm>
            <a:off x="8313967" y="5346545"/>
            <a:ext cx="578509" cy="5463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1694" y="69304"/>
                </a:moveTo>
                <a:lnTo>
                  <a:pt x="101694" y="69304"/>
                </a:lnTo>
                <a:cubicBezTo>
                  <a:pt x="101694" y="6417"/>
                  <a:pt x="101694" y="6417"/>
                  <a:pt x="101694" y="6417"/>
                </a:cubicBezTo>
                <a:cubicBezTo>
                  <a:pt x="101694" y="3208"/>
                  <a:pt x="101694" y="0"/>
                  <a:pt x="98847" y="0"/>
                </a:cubicBezTo>
                <a:cubicBezTo>
                  <a:pt x="95796" y="0"/>
                  <a:pt x="95796" y="3208"/>
                  <a:pt x="95796" y="6417"/>
                </a:cubicBezTo>
                <a:cubicBezTo>
                  <a:pt x="95796" y="69304"/>
                  <a:pt x="95796" y="69304"/>
                  <a:pt x="95796" y="69304"/>
                </a:cubicBezTo>
                <a:cubicBezTo>
                  <a:pt x="86847" y="69304"/>
                  <a:pt x="77694" y="78716"/>
                  <a:pt x="77694" y="88128"/>
                </a:cubicBezTo>
                <a:cubicBezTo>
                  <a:pt x="77694" y="100748"/>
                  <a:pt x="86847" y="107165"/>
                  <a:pt x="95796" y="110160"/>
                </a:cubicBezTo>
                <a:cubicBezTo>
                  <a:pt x="95796" y="113368"/>
                  <a:pt x="95796" y="113368"/>
                  <a:pt x="95796" y="113368"/>
                </a:cubicBezTo>
                <a:cubicBezTo>
                  <a:pt x="95796" y="116577"/>
                  <a:pt x="95796" y="119786"/>
                  <a:pt x="98847" y="119786"/>
                </a:cubicBezTo>
                <a:cubicBezTo>
                  <a:pt x="101694" y="119786"/>
                  <a:pt x="101694" y="116577"/>
                  <a:pt x="101694" y="113368"/>
                </a:cubicBezTo>
                <a:cubicBezTo>
                  <a:pt x="101694" y="110160"/>
                  <a:pt x="101694" y="110160"/>
                  <a:pt x="101694" y="110160"/>
                </a:cubicBezTo>
                <a:cubicBezTo>
                  <a:pt x="110847" y="107165"/>
                  <a:pt x="119796" y="100748"/>
                  <a:pt x="119796" y="88128"/>
                </a:cubicBezTo>
                <a:cubicBezTo>
                  <a:pt x="119796" y="78716"/>
                  <a:pt x="110847" y="69304"/>
                  <a:pt x="101694" y="69304"/>
                </a:cubicBezTo>
                <a:close/>
                <a:moveTo>
                  <a:pt x="98847" y="100748"/>
                </a:moveTo>
                <a:lnTo>
                  <a:pt x="98847" y="100748"/>
                </a:lnTo>
                <a:cubicBezTo>
                  <a:pt x="92745" y="100748"/>
                  <a:pt x="86847" y="97540"/>
                  <a:pt x="86847" y="88128"/>
                </a:cubicBezTo>
                <a:cubicBezTo>
                  <a:pt x="86847" y="81925"/>
                  <a:pt x="92745" y="75508"/>
                  <a:pt x="98847" y="75508"/>
                </a:cubicBezTo>
                <a:cubicBezTo>
                  <a:pt x="104745" y="75508"/>
                  <a:pt x="110847" y="81925"/>
                  <a:pt x="110847" y="88128"/>
                </a:cubicBezTo>
                <a:cubicBezTo>
                  <a:pt x="110847" y="97540"/>
                  <a:pt x="104745" y="100748"/>
                  <a:pt x="98847" y="100748"/>
                </a:cubicBezTo>
                <a:close/>
                <a:moveTo>
                  <a:pt x="62847" y="9411"/>
                </a:moveTo>
                <a:lnTo>
                  <a:pt x="62847" y="9411"/>
                </a:lnTo>
                <a:cubicBezTo>
                  <a:pt x="62847" y="6417"/>
                  <a:pt x="62847" y="6417"/>
                  <a:pt x="62847" y="6417"/>
                </a:cubicBezTo>
                <a:cubicBezTo>
                  <a:pt x="62847" y="3208"/>
                  <a:pt x="59796" y="0"/>
                  <a:pt x="59796" y="0"/>
                </a:cubicBezTo>
                <a:cubicBezTo>
                  <a:pt x="56949" y="0"/>
                  <a:pt x="53898" y="3208"/>
                  <a:pt x="53898" y="6417"/>
                </a:cubicBezTo>
                <a:cubicBezTo>
                  <a:pt x="53898" y="9411"/>
                  <a:pt x="53898" y="9411"/>
                  <a:pt x="53898" y="9411"/>
                </a:cubicBezTo>
                <a:cubicBezTo>
                  <a:pt x="44949" y="12620"/>
                  <a:pt x="38847" y="18823"/>
                  <a:pt x="38847" y="31443"/>
                </a:cubicBezTo>
                <a:cubicBezTo>
                  <a:pt x="38847" y="41069"/>
                  <a:pt x="44949" y="50267"/>
                  <a:pt x="53898" y="50267"/>
                </a:cubicBezTo>
                <a:cubicBezTo>
                  <a:pt x="53898" y="113368"/>
                  <a:pt x="53898" y="113368"/>
                  <a:pt x="53898" y="113368"/>
                </a:cubicBezTo>
                <a:cubicBezTo>
                  <a:pt x="53898" y="116577"/>
                  <a:pt x="56949" y="119786"/>
                  <a:pt x="59796" y="119786"/>
                </a:cubicBezTo>
                <a:cubicBezTo>
                  <a:pt x="59796" y="119786"/>
                  <a:pt x="62847" y="116577"/>
                  <a:pt x="62847" y="113368"/>
                </a:cubicBezTo>
                <a:cubicBezTo>
                  <a:pt x="62847" y="50267"/>
                  <a:pt x="62847" y="50267"/>
                  <a:pt x="62847" y="50267"/>
                </a:cubicBezTo>
                <a:cubicBezTo>
                  <a:pt x="71796" y="50267"/>
                  <a:pt x="77694" y="41069"/>
                  <a:pt x="77694" y="31443"/>
                </a:cubicBezTo>
                <a:cubicBezTo>
                  <a:pt x="77694" y="18823"/>
                  <a:pt x="71796" y="12620"/>
                  <a:pt x="62847" y="9411"/>
                </a:cubicBezTo>
                <a:close/>
                <a:moveTo>
                  <a:pt x="59796" y="44064"/>
                </a:moveTo>
                <a:lnTo>
                  <a:pt x="59796" y="44064"/>
                </a:lnTo>
                <a:cubicBezTo>
                  <a:pt x="50847" y="44064"/>
                  <a:pt x="47796" y="37860"/>
                  <a:pt x="47796" y="31443"/>
                </a:cubicBezTo>
                <a:cubicBezTo>
                  <a:pt x="47796" y="22032"/>
                  <a:pt x="50847" y="18823"/>
                  <a:pt x="59796" y="18823"/>
                </a:cubicBezTo>
                <a:cubicBezTo>
                  <a:pt x="65898" y="18823"/>
                  <a:pt x="71796" y="22032"/>
                  <a:pt x="71796" y="31443"/>
                </a:cubicBezTo>
                <a:cubicBezTo>
                  <a:pt x="71796" y="37860"/>
                  <a:pt x="65898" y="44064"/>
                  <a:pt x="59796" y="44064"/>
                </a:cubicBezTo>
                <a:close/>
                <a:moveTo>
                  <a:pt x="24000" y="50267"/>
                </a:moveTo>
                <a:lnTo>
                  <a:pt x="24000" y="50267"/>
                </a:lnTo>
                <a:cubicBezTo>
                  <a:pt x="24000" y="6417"/>
                  <a:pt x="24000" y="6417"/>
                  <a:pt x="24000" y="6417"/>
                </a:cubicBezTo>
                <a:cubicBezTo>
                  <a:pt x="24000" y="3208"/>
                  <a:pt x="20949" y="0"/>
                  <a:pt x="17898" y="0"/>
                </a:cubicBezTo>
                <a:cubicBezTo>
                  <a:pt x="17898" y="0"/>
                  <a:pt x="14847" y="3208"/>
                  <a:pt x="14847" y="6417"/>
                </a:cubicBezTo>
                <a:cubicBezTo>
                  <a:pt x="14847" y="50267"/>
                  <a:pt x="14847" y="50267"/>
                  <a:pt x="14847" y="50267"/>
                </a:cubicBezTo>
                <a:cubicBezTo>
                  <a:pt x="5898" y="53475"/>
                  <a:pt x="0" y="62887"/>
                  <a:pt x="0" y="72513"/>
                </a:cubicBezTo>
                <a:cubicBezTo>
                  <a:pt x="0" y="81925"/>
                  <a:pt x="5898" y="91336"/>
                  <a:pt x="14847" y="94545"/>
                </a:cubicBezTo>
                <a:cubicBezTo>
                  <a:pt x="14847" y="113368"/>
                  <a:pt x="14847" y="113368"/>
                  <a:pt x="14847" y="113368"/>
                </a:cubicBezTo>
                <a:cubicBezTo>
                  <a:pt x="14847" y="116577"/>
                  <a:pt x="17898" y="119786"/>
                  <a:pt x="17898" y="119786"/>
                </a:cubicBezTo>
                <a:cubicBezTo>
                  <a:pt x="20949" y="119786"/>
                  <a:pt x="24000" y="116577"/>
                  <a:pt x="24000" y="113368"/>
                </a:cubicBezTo>
                <a:cubicBezTo>
                  <a:pt x="24000" y="94545"/>
                  <a:pt x="24000" y="94545"/>
                  <a:pt x="24000" y="94545"/>
                </a:cubicBezTo>
                <a:cubicBezTo>
                  <a:pt x="32949" y="91336"/>
                  <a:pt x="38847" y="81925"/>
                  <a:pt x="38847" y="72513"/>
                </a:cubicBezTo>
                <a:cubicBezTo>
                  <a:pt x="38847" y="62887"/>
                  <a:pt x="32949" y="53475"/>
                  <a:pt x="24000" y="50267"/>
                </a:cubicBezTo>
                <a:close/>
                <a:moveTo>
                  <a:pt x="17898" y="84919"/>
                </a:moveTo>
                <a:lnTo>
                  <a:pt x="17898" y="84919"/>
                </a:lnTo>
                <a:cubicBezTo>
                  <a:pt x="12000" y="84919"/>
                  <a:pt x="5898" y="78716"/>
                  <a:pt x="5898" y="72513"/>
                </a:cubicBezTo>
                <a:cubicBezTo>
                  <a:pt x="5898" y="66096"/>
                  <a:pt x="12000" y="59893"/>
                  <a:pt x="17898" y="59893"/>
                </a:cubicBezTo>
                <a:cubicBezTo>
                  <a:pt x="26847" y="59893"/>
                  <a:pt x="29898" y="66096"/>
                  <a:pt x="29898" y="72513"/>
                </a:cubicBezTo>
                <a:cubicBezTo>
                  <a:pt x="29898" y="78716"/>
                  <a:pt x="26847" y="84919"/>
                  <a:pt x="17898" y="84919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2" name="Shape 4708">
            <a:extLst>
              <a:ext uri="{FF2B5EF4-FFF2-40B4-BE49-F238E27FC236}">
                <a16:creationId xmlns:a16="http://schemas.microsoft.com/office/drawing/2014/main" id="{1B70DE7E-6066-4315-96A2-74080D61DBA4}"/>
              </a:ext>
            </a:extLst>
          </p:cNvPr>
          <p:cNvSpPr/>
          <p:nvPr/>
        </p:nvSpPr>
        <p:spPr>
          <a:xfrm>
            <a:off x="7320447" y="5389674"/>
            <a:ext cx="578509" cy="4600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1898" y="60000"/>
                </a:moveTo>
                <a:lnTo>
                  <a:pt x="101898" y="60000"/>
                </a:lnTo>
                <a:cubicBezTo>
                  <a:pt x="119796" y="37627"/>
                  <a:pt x="119796" y="37627"/>
                  <a:pt x="119796" y="37627"/>
                </a:cubicBezTo>
                <a:cubicBezTo>
                  <a:pt x="119796" y="37627"/>
                  <a:pt x="119796" y="33813"/>
                  <a:pt x="119796" y="30000"/>
                </a:cubicBezTo>
                <a:cubicBezTo>
                  <a:pt x="116745" y="30000"/>
                  <a:pt x="113898" y="30000"/>
                  <a:pt x="113898" y="33813"/>
                </a:cubicBezTo>
                <a:cubicBezTo>
                  <a:pt x="95796" y="52372"/>
                  <a:pt x="95796" y="52372"/>
                  <a:pt x="95796" y="52372"/>
                </a:cubicBezTo>
                <a:cubicBezTo>
                  <a:pt x="80949" y="33813"/>
                  <a:pt x="80949" y="33813"/>
                  <a:pt x="80949" y="33813"/>
                </a:cubicBezTo>
                <a:cubicBezTo>
                  <a:pt x="77898" y="30000"/>
                  <a:pt x="75050" y="30000"/>
                  <a:pt x="75050" y="30000"/>
                </a:cubicBezTo>
                <a:cubicBezTo>
                  <a:pt x="72000" y="33813"/>
                  <a:pt x="72000" y="37627"/>
                  <a:pt x="75050" y="37627"/>
                </a:cubicBezTo>
                <a:cubicBezTo>
                  <a:pt x="89898" y="60000"/>
                  <a:pt x="89898" y="60000"/>
                  <a:pt x="89898" y="60000"/>
                </a:cubicBezTo>
                <a:cubicBezTo>
                  <a:pt x="75050" y="82372"/>
                  <a:pt x="75050" y="82372"/>
                  <a:pt x="75050" y="82372"/>
                </a:cubicBezTo>
                <a:cubicBezTo>
                  <a:pt x="72000" y="82372"/>
                  <a:pt x="72000" y="86186"/>
                  <a:pt x="75050" y="89745"/>
                </a:cubicBezTo>
                <a:cubicBezTo>
                  <a:pt x="75050" y="89745"/>
                  <a:pt x="77898" y="89745"/>
                  <a:pt x="80949" y="86186"/>
                </a:cubicBezTo>
                <a:cubicBezTo>
                  <a:pt x="95796" y="67372"/>
                  <a:pt x="95796" y="67372"/>
                  <a:pt x="95796" y="67372"/>
                </a:cubicBezTo>
                <a:cubicBezTo>
                  <a:pt x="113898" y="86186"/>
                  <a:pt x="113898" y="86186"/>
                  <a:pt x="113898" y="86186"/>
                </a:cubicBezTo>
                <a:cubicBezTo>
                  <a:pt x="113898" y="89745"/>
                  <a:pt x="116745" y="89745"/>
                  <a:pt x="119796" y="89745"/>
                </a:cubicBezTo>
                <a:cubicBezTo>
                  <a:pt x="119796" y="86186"/>
                  <a:pt x="119796" y="82372"/>
                  <a:pt x="119796" y="82372"/>
                </a:cubicBezTo>
                <a:lnTo>
                  <a:pt x="101898" y="60000"/>
                </a:lnTo>
                <a:close/>
                <a:moveTo>
                  <a:pt x="56949" y="0"/>
                </a:moveTo>
                <a:lnTo>
                  <a:pt x="56949" y="0"/>
                </a:lnTo>
                <a:cubicBezTo>
                  <a:pt x="20949" y="30000"/>
                  <a:pt x="20949" y="30000"/>
                  <a:pt x="20949" y="30000"/>
                </a:cubicBezTo>
                <a:cubicBezTo>
                  <a:pt x="8949" y="30000"/>
                  <a:pt x="8949" y="30000"/>
                  <a:pt x="8949" y="30000"/>
                </a:cubicBezTo>
                <a:cubicBezTo>
                  <a:pt x="6101" y="30000"/>
                  <a:pt x="0" y="33813"/>
                  <a:pt x="0" y="41186"/>
                </a:cubicBezTo>
                <a:cubicBezTo>
                  <a:pt x="0" y="78559"/>
                  <a:pt x="0" y="78559"/>
                  <a:pt x="0" y="78559"/>
                </a:cubicBezTo>
                <a:cubicBezTo>
                  <a:pt x="0" y="86186"/>
                  <a:pt x="6101" y="89745"/>
                  <a:pt x="8949" y="89745"/>
                </a:cubicBezTo>
                <a:cubicBezTo>
                  <a:pt x="20949" y="89745"/>
                  <a:pt x="20949" y="89745"/>
                  <a:pt x="20949" y="89745"/>
                </a:cubicBezTo>
                <a:cubicBezTo>
                  <a:pt x="56949" y="119745"/>
                  <a:pt x="56949" y="119745"/>
                  <a:pt x="56949" y="119745"/>
                </a:cubicBezTo>
                <a:cubicBezTo>
                  <a:pt x="60000" y="119745"/>
                  <a:pt x="65898" y="116186"/>
                  <a:pt x="65898" y="108559"/>
                </a:cubicBezTo>
                <a:cubicBezTo>
                  <a:pt x="65898" y="11186"/>
                  <a:pt x="65898" y="11186"/>
                  <a:pt x="65898" y="11186"/>
                </a:cubicBezTo>
                <a:cubicBezTo>
                  <a:pt x="65898" y="3813"/>
                  <a:pt x="60000" y="0"/>
                  <a:pt x="56949" y="0"/>
                </a:cubicBezTo>
                <a:close/>
                <a:moveTo>
                  <a:pt x="20949" y="75000"/>
                </a:moveTo>
                <a:lnTo>
                  <a:pt x="20949" y="75000"/>
                </a:lnTo>
                <a:cubicBezTo>
                  <a:pt x="20949" y="78559"/>
                  <a:pt x="18101" y="78559"/>
                  <a:pt x="18101" y="78559"/>
                </a:cubicBezTo>
                <a:cubicBezTo>
                  <a:pt x="12000" y="78559"/>
                  <a:pt x="12000" y="78559"/>
                  <a:pt x="12000" y="78559"/>
                </a:cubicBezTo>
                <a:cubicBezTo>
                  <a:pt x="12000" y="78559"/>
                  <a:pt x="8949" y="78559"/>
                  <a:pt x="8949" y="75000"/>
                </a:cubicBezTo>
                <a:cubicBezTo>
                  <a:pt x="8949" y="45000"/>
                  <a:pt x="8949" y="45000"/>
                  <a:pt x="8949" y="45000"/>
                </a:cubicBezTo>
                <a:cubicBezTo>
                  <a:pt x="8949" y="41186"/>
                  <a:pt x="12000" y="41186"/>
                  <a:pt x="12000" y="41186"/>
                </a:cubicBezTo>
                <a:cubicBezTo>
                  <a:pt x="18101" y="41186"/>
                  <a:pt x="18101" y="41186"/>
                  <a:pt x="18101" y="41186"/>
                </a:cubicBezTo>
                <a:cubicBezTo>
                  <a:pt x="18101" y="41186"/>
                  <a:pt x="20949" y="41186"/>
                  <a:pt x="20949" y="45000"/>
                </a:cubicBezTo>
                <a:lnTo>
                  <a:pt x="20949" y="75000"/>
                </a:lnTo>
                <a:close/>
                <a:moveTo>
                  <a:pt x="56949" y="108559"/>
                </a:moveTo>
                <a:lnTo>
                  <a:pt x="56949" y="108559"/>
                </a:lnTo>
                <a:cubicBezTo>
                  <a:pt x="30101" y="86186"/>
                  <a:pt x="30101" y="86186"/>
                  <a:pt x="30101" y="86186"/>
                </a:cubicBezTo>
                <a:cubicBezTo>
                  <a:pt x="30101" y="30000"/>
                  <a:pt x="30101" y="30000"/>
                  <a:pt x="30101" y="30000"/>
                </a:cubicBezTo>
                <a:cubicBezTo>
                  <a:pt x="56949" y="11186"/>
                  <a:pt x="56949" y="11186"/>
                  <a:pt x="56949" y="11186"/>
                </a:cubicBezTo>
                <a:lnTo>
                  <a:pt x="56949" y="108559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3" name="Shape 4709">
            <a:extLst>
              <a:ext uri="{FF2B5EF4-FFF2-40B4-BE49-F238E27FC236}">
                <a16:creationId xmlns:a16="http://schemas.microsoft.com/office/drawing/2014/main" id="{3BB0AFC8-5F4B-457F-A58A-3CC1D9A8CC63}"/>
              </a:ext>
            </a:extLst>
          </p:cNvPr>
          <p:cNvSpPr/>
          <p:nvPr/>
        </p:nvSpPr>
        <p:spPr>
          <a:xfrm>
            <a:off x="6296385" y="5346545"/>
            <a:ext cx="589286" cy="54630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3112" y="0"/>
                </a:moveTo>
                <a:lnTo>
                  <a:pt x="73112" y="0"/>
                </a:lnTo>
                <a:cubicBezTo>
                  <a:pt x="73112" y="9411"/>
                  <a:pt x="73112" y="9411"/>
                  <a:pt x="73112" y="9411"/>
                </a:cubicBezTo>
                <a:cubicBezTo>
                  <a:pt x="96556" y="15828"/>
                  <a:pt x="111059" y="34652"/>
                  <a:pt x="111059" y="59893"/>
                </a:cubicBezTo>
                <a:cubicBezTo>
                  <a:pt x="111059" y="84919"/>
                  <a:pt x="96556" y="103957"/>
                  <a:pt x="73112" y="110160"/>
                </a:cubicBezTo>
                <a:cubicBezTo>
                  <a:pt x="73112" y="119786"/>
                  <a:pt x="73112" y="119786"/>
                  <a:pt x="73112" y="119786"/>
                </a:cubicBezTo>
                <a:cubicBezTo>
                  <a:pt x="99337" y="113368"/>
                  <a:pt x="119801" y="91336"/>
                  <a:pt x="119801" y="59893"/>
                </a:cubicBezTo>
                <a:cubicBezTo>
                  <a:pt x="119801" y="28449"/>
                  <a:pt x="99337" y="6417"/>
                  <a:pt x="73112" y="0"/>
                </a:cubicBezTo>
                <a:close/>
                <a:moveTo>
                  <a:pt x="96556" y="59893"/>
                </a:moveTo>
                <a:lnTo>
                  <a:pt x="96556" y="59893"/>
                </a:lnTo>
                <a:cubicBezTo>
                  <a:pt x="96556" y="44064"/>
                  <a:pt x="87615" y="31443"/>
                  <a:pt x="73112" y="31443"/>
                </a:cubicBezTo>
                <a:cubicBezTo>
                  <a:pt x="73112" y="37860"/>
                  <a:pt x="73112" y="37860"/>
                  <a:pt x="73112" y="37860"/>
                </a:cubicBezTo>
                <a:cubicBezTo>
                  <a:pt x="81854" y="41069"/>
                  <a:pt x="87615" y="50267"/>
                  <a:pt x="87615" y="59893"/>
                </a:cubicBezTo>
                <a:cubicBezTo>
                  <a:pt x="87615" y="69304"/>
                  <a:pt x="81854" y="78716"/>
                  <a:pt x="73112" y="81925"/>
                </a:cubicBezTo>
                <a:cubicBezTo>
                  <a:pt x="73112" y="88128"/>
                  <a:pt x="73112" y="88128"/>
                  <a:pt x="73112" y="88128"/>
                </a:cubicBezTo>
                <a:cubicBezTo>
                  <a:pt x="87615" y="88128"/>
                  <a:pt x="96556" y="75508"/>
                  <a:pt x="96556" y="59893"/>
                </a:cubicBezTo>
                <a:close/>
                <a:moveTo>
                  <a:pt x="52649" y="9411"/>
                </a:moveTo>
                <a:lnTo>
                  <a:pt x="52649" y="9411"/>
                </a:lnTo>
                <a:cubicBezTo>
                  <a:pt x="17483" y="34652"/>
                  <a:pt x="17483" y="34652"/>
                  <a:pt x="17483" y="34652"/>
                </a:cubicBezTo>
                <a:cubicBezTo>
                  <a:pt x="5761" y="34652"/>
                  <a:pt x="5761" y="34652"/>
                  <a:pt x="5761" y="34652"/>
                </a:cubicBezTo>
                <a:cubicBezTo>
                  <a:pt x="2980" y="34652"/>
                  <a:pt x="0" y="37860"/>
                  <a:pt x="0" y="44064"/>
                </a:cubicBezTo>
                <a:cubicBezTo>
                  <a:pt x="0" y="75508"/>
                  <a:pt x="0" y="75508"/>
                  <a:pt x="0" y="75508"/>
                </a:cubicBezTo>
                <a:cubicBezTo>
                  <a:pt x="0" y="81925"/>
                  <a:pt x="2980" y="84919"/>
                  <a:pt x="5761" y="84919"/>
                </a:cubicBezTo>
                <a:cubicBezTo>
                  <a:pt x="17483" y="84919"/>
                  <a:pt x="17483" y="84919"/>
                  <a:pt x="17483" y="84919"/>
                </a:cubicBezTo>
                <a:cubicBezTo>
                  <a:pt x="52649" y="110160"/>
                  <a:pt x="52649" y="110160"/>
                  <a:pt x="52649" y="110160"/>
                </a:cubicBezTo>
                <a:cubicBezTo>
                  <a:pt x="58410" y="110160"/>
                  <a:pt x="61390" y="107165"/>
                  <a:pt x="61390" y="100748"/>
                </a:cubicBezTo>
                <a:cubicBezTo>
                  <a:pt x="61390" y="18823"/>
                  <a:pt x="61390" y="18823"/>
                  <a:pt x="61390" y="18823"/>
                </a:cubicBezTo>
                <a:cubicBezTo>
                  <a:pt x="61390" y="12620"/>
                  <a:pt x="58410" y="9411"/>
                  <a:pt x="52649" y="9411"/>
                </a:cubicBezTo>
                <a:close/>
                <a:moveTo>
                  <a:pt x="17483" y="72513"/>
                </a:moveTo>
                <a:lnTo>
                  <a:pt x="17483" y="72513"/>
                </a:lnTo>
                <a:cubicBezTo>
                  <a:pt x="17483" y="75508"/>
                  <a:pt x="17483" y="75508"/>
                  <a:pt x="14503" y="75508"/>
                </a:cubicBezTo>
                <a:cubicBezTo>
                  <a:pt x="11721" y="75508"/>
                  <a:pt x="11721" y="75508"/>
                  <a:pt x="11721" y="75508"/>
                </a:cubicBezTo>
                <a:cubicBezTo>
                  <a:pt x="8741" y="75508"/>
                  <a:pt x="5761" y="75508"/>
                  <a:pt x="5761" y="72513"/>
                </a:cubicBezTo>
                <a:cubicBezTo>
                  <a:pt x="5761" y="47272"/>
                  <a:pt x="5761" y="47272"/>
                  <a:pt x="5761" y="47272"/>
                </a:cubicBezTo>
                <a:cubicBezTo>
                  <a:pt x="5761" y="44064"/>
                  <a:pt x="8741" y="44064"/>
                  <a:pt x="11721" y="44064"/>
                </a:cubicBezTo>
                <a:cubicBezTo>
                  <a:pt x="14503" y="44064"/>
                  <a:pt x="14503" y="44064"/>
                  <a:pt x="14503" y="44064"/>
                </a:cubicBezTo>
                <a:cubicBezTo>
                  <a:pt x="17483" y="44064"/>
                  <a:pt x="17483" y="44064"/>
                  <a:pt x="17483" y="47272"/>
                </a:cubicBezTo>
                <a:lnTo>
                  <a:pt x="17483" y="72513"/>
                </a:lnTo>
                <a:close/>
                <a:moveTo>
                  <a:pt x="52649" y="100748"/>
                </a:moveTo>
                <a:lnTo>
                  <a:pt x="52649" y="100748"/>
                </a:lnTo>
                <a:cubicBezTo>
                  <a:pt x="26225" y="81925"/>
                  <a:pt x="26225" y="81925"/>
                  <a:pt x="26225" y="81925"/>
                </a:cubicBezTo>
                <a:cubicBezTo>
                  <a:pt x="26225" y="75508"/>
                  <a:pt x="26225" y="41069"/>
                  <a:pt x="26225" y="34652"/>
                </a:cubicBezTo>
                <a:cubicBezTo>
                  <a:pt x="52649" y="18823"/>
                  <a:pt x="52649" y="18823"/>
                  <a:pt x="52649" y="18823"/>
                </a:cubicBezTo>
                <a:cubicBezTo>
                  <a:pt x="52649" y="22032"/>
                  <a:pt x="52649" y="97540"/>
                  <a:pt x="52649" y="100748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4" name="Shape 4710">
            <a:extLst>
              <a:ext uri="{FF2B5EF4-FFF2-40B4-BE49-F238E27FC236}">
                <a16:creationId xmlns:a16="http://schemas.microsoft.com/office/drawing/2014/main" id="{1B7F5C86-BDF3-40A4-8CFD-A27CFC17EA7D}"/>
              </a:ext>
            </a:extLst>
          </p:cNvPr>
          <p:cNvSpPr/>
          <p:nvPr/>
        </p:nvSpPr>
        <p:spPr>
          <a:xfrm>
            <a:off x="5360356" y="5389674"/>
            <a:ext cx="492268" cy="4600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6932" y="0"/>
                </a:moveTo>
                <a:lnTo>
                  <a:pt x="66932" y="0"/>
                </a:lnTo>
                <a:cubicBezTo>
                  <a:pt x="24621" y="30000"/>
                  <a:pt x="24621" y="30000"/>
                  <a:pt x="24621" y="30000"/>
                </a:cubicBezTo>
                <a:cubicBezTo>
                  <a:pt x="10517" y="30000"/>
                  <a:pt x="10517" y="30000"/>
                  <a:pt x="10517" y="30000"/>
                </a:cubicBezTo>
                <a:cubicBezTo>
                  <a:pt x="7171" y="30000"/>
                  <a:pt x="0" y="33813"/>
                  <a:pt x="0" y="41186"/>
                </a:cubicBezTo>
                <a:cubicBezTo>
                  <a:pt x="0" y="78559"/>
                  <a:pt x="0" y="78559"/>
                  <a:pt x="0" y="78559"/>
                </a:cubicBezTo>
                <a:cubicBezTo>
                  <a:pt x="0" y="86186"/>
                  <a:pt x="7171" y="89745"/>
                  <a:pt x="10517" y="89745"/>
                </a:cubicBezTo>
                <a:cubicBezTo>
                  <a:pt x="24621" y="89745"/>
                  <a:pt x="24621" y="89745"/>
                  <a:pt x="24621" y="89745"/>
                </a:cubicBezTo>
                <a:cubicBezTo>
                  <a:pt x="66932" y="119745"/>
                  <a:pt x="66932" y="119745"/>
                  <a:pt x="66932" y="119745"/>
                </a:cubicBezTo>
                <a:cubicBezTo>
                  <a:pt x="70517" y="119745"/>
                  <a:pt x="77450" y="116186"/>
                  <a:pt x="77450" y="108559"/>
                </a:cubicBezTo>
                <a:cubicBezTo>
                  <a:pt x="77450" y="11186"/>
                  <a:pt x="77450" y="11186"/>
                  <a:pt x="77450" y="11186"/>
                </a:cubicBezTo>
                <a:cubicBezTo>
                  <a:pt x="77450" y="3813"/>
                  <a:pt x="70517" y="0"/>
                  <a:pt x="66932" y="0"/>
                </a:cubicBezTo>
                <a:close/>
                <a:moveTo>
                  <a:pt x="24621" y="75000"/>
                </a:moveTo>
                <a:lnTo>
                  <a:pt x="24621" y="75000"/>
                </a:lnTo>
                <a:cubicBezTo>
                  <a:pt x="24621" y="78559"/>
                  <a:pt x="21274" y="78559"/>
                  <a:pt x="21274" y="78559"/>
                </a:cubicBezTo>
                <a:cubicBezTo>
                  <a:pt x="14103" y="78559"/>
                  <a:pt x="14103" y="78559"/>
                  <a:pt x="14103" y="78559"/>
                </a:cubicBezTo>
                <a:cubicBezTo>
                  <a:pt x="14103" y="78559"/>
                  <a:pt x="10517" y="78559"/>
                  <a:pt x="10517" y="75000"/>
                </a:cubicBezTo>
                <a:cubicBezTo>
                  <a:pt x="10517" y="45000"/>
                  <a:pt x="10517" y="45000"/>
                  <a:pt x="10517" y="45000"/>
                </a:cubicBezTo>
                <a:cubicBezTo>
                  <a:pt x="10517" y="41186"/>
                  <a:pt x="14103" y="41186"/>
                  <a:pt x="14103" y="41186"/>
                </a:cubicBezTo>
                <a:cubicBezTo>
                  <a:pt x="21274" y="41186"/>
                  <a:pt x="21274" y="41186"/>
                  <a:pt x="21274" y="41186"/>
                </a:cubicBezTo>
                <a:cubicBezTo>
                  <a:pt x="21274" y="41186"/>
                  <a:pt x="24621" y="41186"/>
                  <a:pt x="24621" y="45000"/>
                </a:cubicBezTo>
                <a:lnTo>
                  <a:pt x="24621" y="75000"/>
                </a:lnTo>
                <a:close/>
                <a:moveTo>
                  <a:pt x="66932" y="108559"/>
                </a:moveTo>
                <a:lnTo>
                  <a:pt x="66932" y="108559"/>
                </a:lnTo>
                <a:cubicBezTo>
                  <a:pt x="35378" y="86186"/>
                  <a:pt x="35378" y="86186"/>
                  <a:pt x="35378" y="86186"/>
                </a:cubicBezTo>
                <a:cubicBezTo>
                  <a:pt x="35378" y="78559"/>
                  <a:pt x="35378" y="37627"/>
                  <a:pt x="35378" y="30000"/>
                </a:cubicBezTo>
                <a:cubicBezTo>
                  <a:pt x="66932" y="11186"/>
                  <a:pt x="66932" y="11186"/>
                  <a:pt x="66932" y="11186"/>
                </a:cubicBezTo>
                <a:cubicBezTo>
                  <a:pt x="66932" y="15000"/>
                  <a:pt x="66932" y="104745"/>
                  <a:pt x="66932" y="108559"/>
                </a:cubicBezTo>
                <a:close/>
                <a:moveTo>
                  <a:pt x="91553" y="26186"/>
                </a:moveTo>
                <a:lnTo>
                  <a:pt x="91553" y="26186"/>
                </a:lnTo>
                <a:cubicBezTo>
                  <a:pt x="91553" y="33813"/>
                  <a:pt x="91553" y="33813"/>
                  <a:pt x="91553" y="33813"/>
                </a:cubicBezTo>
                <a:cubicBezTo>
                  <a:pt x="102071" y="37627"/>
                  <a:pt x="109243" y="48559"/>
                  <a:pt x="109243" y="60000"/>
                </a:cubicBezTo>
                <a:cubicBezTo>
                  <a:pt x="109243" y="71186"/>
                  <a:pt x="102071" y="82372"/>
                  <a:pt x="91553" y="86186"/>
                </a:cubicBezTo>
                <a:cubicBezTo>
                  <a:pt x="91553" y="93559"/>
                  <a:pt x="91553" y="93559"/>
                  <a:pt x="91553" y="93559"/>
                </a:cubicBezTo>
                <a:cubicBezTo>
                  <a:pt x="105657" y="93559"/>
                  <a:pt x="119760" y="78559"/>
                  <a:pt x="119760" y="60000"/>
                </a:cubicBezTo>
                <a:cubicBezTo>
                  <a:pt x="119760" y="41186"/>
                  <a:pt x="105657" y="26186"/>
                  <a:pt x="91553" y="26186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5" name="Shape 4711">
            <a:extLst>
              <a:ext uri="{FF2B5EF4-FFF2-40B4-BE49-F238E27FC236}">
                <a16:creationId xmlns:a16="http://schemas.microsoft.com/office/drawing/2014/main" id="{9DF1CD04-8864-4B6D-9DF2-586D886202C4}"/>
              </a:ext>
            </a:extLst>
          </p:cNvPr>
          <p:cNvSpPr/>
          <p:nvPr/>
        </p:nvSpPr>
        <p:spPr>
          <a:xfrm>
            <a:off x="4409951" y="5389674"/>
            <a:ext cx="319796" cy="46005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3384" y="0"/>
                </a:moveTo>
                <a:lnTo>
                  <a:pt x="103384" y="0"/>
                </a:lnTo>
                <a:cubicBezTo>
                  <a:pt x="38030" y="30000"/>
                  <a:pt x="38030" y="30000"/>
                  <a:pt x="38030" y="30000"/>
                </a:cubicBezTo>
                <a:cubicBezTo>
                  <a:pt x="16246" y="30000"/>
                  <a:pt x="16246" y="30000"/>
                  <a:pt x="16246" y="30000"/>
                </a:cubicBezTo>
                <a:cubicBezTo>
                  <a:pt x="11076" y="30000"/>
                  <a:pt x="0" y="33813"/>
                  <a:pt x="0" y="41186"/>
                </a:cubicBezTo>
                <a:cubicBezTo>
                  <a:pt x="0" y="78559"/>
                  <a:pt x="0" y="78559"/>
                  <a:pt x="0" y="78559"/>
                </a:cubicBezTo>
                <a:cubicBezTo>
                  <a:pt x="0" y="86186"/>
                  <a:pt x="11076" y="89745"/>
                  <a:pt x="16246" y="89745"/>
                </a:cubicBezTo>
                <a:cubicBezTo>
                  <a:pt x="38030" y="89745"/>
                  <a:pt x="38030" y="89745"/>
                  <a:pt x="38030" y="89745"/>
                </a:cubicBezTo>
                <a:cubicBezTo>
                  <a:pt x="103384" y="119745"/>
                  <a:pt x="103384" y="119745"/>
                  <a:pt x="103384" y="119745"/>
                </a:cubicBezTo>
                <a:cubicBezTo>
                  <a:pt x="108553" y="119745"/>
                  <a:pt x="119630" y="116186"/>
                  <a:pt x="119630" y="108559"/>
                </a:cubicBezTo>
                <a:cubicBezTo>
                  <a:pt x="119630" y="11186"/>
                  <a:pt x="119630" y="11186"/>
                  <a:pt x="119630" y="11186"/>
                </a:cubicBezTo>
                <a:cubicBezTo>
                  <a:pt x="119630" y="3813"/>
                  <a:pt x="108553" y="0"/>
                  <a:pt x="103384" y="0"/>
                </a:cubicBezTo>
                <a:close/>
                <a:moveTo>
                  <a:pt x="38030" y="75000"/>
                </a:moveTo>
                <a:lnTo>
                  <a:pt x="38030" y="75000"/>
                </a:lnTo>
                <a:cubicBezTo>
                  <a:pt x="38030" y="78559"/>
                  <a:pt x="32492" y="78559"/>
                  <a:pt x="32492" y="78559"/>
                </a:cubicBezTo>
                <a:cubicBezTo>
                  <a:pt x="21784" y="78559"/>
                  <a:pt x="21784" y="78559"/>
                  <a:pt x="21784" y="78559"/>
                </a:cubicBezTo>
                <a:cubicBezTo>
                  <a:pt x="21784" y="78559"/>
                  <a:pt x="16246" y="78559"/>
                  <a:pt x="16246" y="75000"/>
                </a:cubicBezTo>
                <a:cubicBezTo>
                  <a:pt x="16246" y="45000"/>
                  <a:pt x="16246" y="45000"/>
                  <a:pt x="16246" y="45000"/>
                </a:cubicBezTo>
                <a:cubicBezTo>
                  <a:pt x="16246" y="41186"/>
                  <a:pt x="21784" y="41186"/>
                  <a:pt x="21784" y="41186"/>
                </a:cubicBezTo>
                <a:cubicBezTo>
                  <a:pt x="32492" y="41186"/>
                  <a:pt x="32492" y="41186"/>
                  <a:pt x="32492" y="41186"/>
                </a:cubicBezTo>
                <a:cubicBezTo>
                  <a:pt x="32492" y="41186"/>
                  <a:pt x="38030" y="41186"/>
                  <a:pt x="38030" y="45000"/>
                </a:cubicBezTo>
                <a:lnTo>
                  <a:pt x="38030" y="75000"/>
                </a:lnTo>
                <a:close/>
                <a:moveTo>
                  <a:pt x="103384" y="108559"/>
                </a:moveTo>
                <a:lnTo>
                  <a:pt x="103384" y="108559"/>
                </a:lnTo>
                <a:cubicBezTo>
                  <a:pt x="54276" y="86186"/>
                  <a:pt x="54276" y="86186"/>
                  <a:pt x="54276" y="86186"/>
                </a:cubicBezTo>
                <a:cubicBezTo>
                  <a:pt x="54276" y="78559"/>
                  <a:pt x="54276" y="37627"/>
                  <a:pt x="54276" y="30000"/>
                </a:cubicBezTo>
                <a:cubicBezTo>
                  <a:pt x="103384" y="11186"/>
                  <a:pt x="103384" y="11186"/>
                  <a:pt x="103384" y="11186"/>
                </a:cubicBezTo>
                <a:cubicBezTo>
                  <a:pt x="103384" y="15000"/>
                  <a:pt x="103384" y="104745"/>
                  <a:pt x="103384" y="108559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6" name="Shape 4712">
            <a:extLst>
              <a:ext uri="{FF2B5EF4-FFF2-40B4-BE49-F238E27FC236}">
                <a16:creationId xmlns:a16="http://schemas.microsoft.com/office/drawing/2014/main" id="{852BB696-7D9C-4781-8D41-0A330A3E6529}"/>
              </a:ext>
            </a:extLst>
          </p:cNvPr>
          <p:cNvSpPr/>
          <p:nvPr/>
        </p:nvSpPr>
        <p:spPr>
          <a:xfrm>
            <a:off x="3369719" y="5317792"/>
            <a:ext cx="463525" cy="603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3559" y="85492"/>
                </a:moveTo>
                <a:lnTo>
                  <a:pt x="93559" y="85492"/>
                </a:lnTo>
                <a:cubicBezTo>
                  <a:pt x="93559" y="71340"/>
                  <a:pt x="78559" y="59903"/>
                  <a:pt x="60000" y="59903"/>
                </a:cubicBezTo>
                <a:cubicBezTo>
                  <a:pt x="41186" y="59903"/>
                  <a:pt x="26440" y="71340"/>
                  <a:pt x="26440" y="85492"/>
                </a:cubicBezTo>
                <a:cubicBezTo>
                  <a:pt x="26440" y="99838"/>
                  <a:pt x="41186" y="114184"/>
                  <a:pt x="60000" y="114184"/>
                </a:cubicBezTo>
                <a:cubicBezTo>
                  <a:pt x="78559" y="114184"/>
                  <a:pt x="93559" y="99838"/>
                  <a:pt x="93559" y="85492"/>
                </a:cubicBezTo>
                <a:close/>
                <a:moveTo>
                  <a:pt x="60000" y="105460"/>
                </a:moveTo>
                <a:lnTo>
                  <a:pt x="60000" y="105460"/>
                </a:lnTo>
                <a:cubicBezTo>
                  <a:pt x="45000" y="105460"/>
                  <a:pt x="33813" y="96930"/>
                  <a:pt x="33813" y="85492"/>
                </a:cubicBezTo>
                <a:cubicBezTo>
                  <a:pt x="33813" y="76962"/>
                  <a:pt x="45000" y="68432"/>
                  <a:pt x="60000" y="68432"/>
                </a:cubicBezTo>
                <a:cubicBezTo>
                  <a:pt x="75000" y="68432"/>
                  <a:pt x="86186" y="76962"/>
                  <a:pt x="86186" y="85492"/>
                </a:cubicBezTo>
                <a:cubicBezTo>
                  <a:pt x="86186" y="96930"/>
                  <a:pt x="75000" y="105460"/>
                  <a:pt x="60000" y="105460"/>
                </a:cubicBezTo>
                <a:close/>
                <a:moveTo>
                  <a:pt x="101186" y="0"/>
                </a:moveTo>
                <a:lnTo>
                  <a:pt x="101186" y="0"/>
                </a:lnTo>
                <a:cubicBezTo>
                  <a:pt x="18813" y="0"/>
                  <a:pt x="18813" y="0"/>
                  <a:pt x="18813" y="0"/>
                </a:cubicBezTo>
                <a:cubicBezTo>
                  <a:pt x="7627" y="0"/>
                  <a:pt x="0" y="5621"/>
                  <a:pt x="0" y="14151"/>
                </a:cubicBezTo>
                <a:cubicBezTo>
                  <a:pt x="0" y="105460"/>
                  <a:pt x="0" y="105460"/>
                  <a:pt x="0" y="105460"/>
                </a:cubicBezTo>
                <a:cubicBezTo>
                  <a:pt x="0" y="114184"/>
                  <a:pt x="7627" y="119806"/>
                  <a:pt x="18813" y="119806"/>
                </a:cubicBezTo>
                <a:cubicBezTo>
                  <a:pt x="101186" y="119806"/>
                  <a:pt x="101186" y="119806"/>
                  <a:pt x="101186" y="119806"/>
                </a:cubicBezTo>
                <a:cubicBezTo>
                  <a:pt x="112372" y="119806"/>
                  <a:pt x="119745" y="114184"/>
                  <a:pt x="119745" y="105460"/>
                </a:cubicBezTo>
                <a:cubicBezTo>
                  <a:pt x="119745" y="14151"/>
                  <a:pt x="119745" y="14151"/>
                  <a:pt x="119745" y="14151"/>
                </a:cubicBezTo>
                <a:cubicBezTo>
                  <a:pt x="119745" y="5621"/>
                  <a:pt x="112372" y="0"/>
                  <a:pt x="101186" y="0"/>
                </a:cubicBezTo>
                <a:close/>
                <a:moveTo>
                  <a:pt x="108559" y="105460"/>
                </a:moveTo>
                <a:lnTo>
                  <a:pt x="108559" y="105460"/>
                </a:lnTo>
                <a:cubicBezTo>
                  <a:pt x="108559" y="108368"/>
                  <a:pt x="105000" y="114184"/>
                  <a:pt x="101186" y="114184"/>
                </a:cubicBezTo>
                <a:cubicBezTo>
                  <a:pt x="60000" y="114184"/>
                  <a:pt x="60000" y="114184"/>
                  <a:pt x="60000" y="114184"/>
                </a:cubicBezTo>
                <a:cubicBezTo>
                  <a:pt x="18813" y="114184"/>
                  <a:pt x="18813" y="114184"/>
                  <a:pt x="18813" y="114184"/>
                </a:cubicBezTo>
                <a:cubicBezTo>
                  <a:pt x="15000" y="114184"/>
                  <a:pt x="11440" y="108368"/>
                  <a:pt x="11440" y="105460"/>
                </a:cubicBezTo>
                <a:cubicBezTo>
                  <a:pt x="11440" y="14151"/>
                  <a:pt x="11440" y="14151"/>
                  <a:pt x="11440" y="14151"/>
                </a:cubicBezTo>
                <a:cubicBezTo>
                  <a:pt x="11440" y="11437"/>
                  <a:pt x="15000" y="5621"/>
                  <a:pt x="18813" y="5621"/>
                </a:cubicBezTo>
                <a:cubicBezTo>
                  <a:pt x="101186" y="5621"/>
                  <a:pt x="101186" y="5621"/>
                  <a:pt x="101186" y="5621"/>
                </a:cubicBezTo>
                <a:cubicBezTo>
                  <a:pt x="105000" y="5621"/>
                  <a:pt x="108559" y="11437"/>
                  <a:pt x="108559" y="14151"/>
                </a:cubicBezTo>
                <a:lnTo>
                  <a:pt x="108559" y="105460"/>
                </a:lnTo>
                <a:close/>
                <a:moveTo>
                  <a:pt x="60000" y="14151"/>
                </a:moveTo>
                <a:lnTo>
                  <a:pt x="60000" y="14151"/>
                </a:lnTo>
                <a:cubicBezTo>
                  <a:pt x="45000" y="14151"/>
                  <a:pt x="33813" y="22681"/>
                  <a:pt x="33813" y="34119"/>
                </a:cubicBezTo>
                <a:cubicBezTo>
                  <a:pt x="33813" y="42843"/>
                  <a:pt x="45000" y="51179"/>
                  <a:pt x="60000" y="51179"/>
                </a:cubicBezTo>
                <a:cubicBezTo>
                  <a:pt x="75000" y="51179"/>
                  <a:pt x="86186" y="42843"/>
                  <a:pt x="86186" y="34119"/>
                </a:cubicBezTo>
                <a:cubicBezTo>
                  <a:pt x="86186" y="22681"/>
                  <a:pt x="75000" y="14151"/>
                  <a:pt x="60000" y="14151"/>
                </a:cubicBezTo>
                <a:close/>
                <a:moveTo>
                  <a:pt x="60000" y="45557"/>
                </a:moveTo>
                <a:lnTo>
                  <a:pt x="60000" y="45557"/>
                </a:lnTo>
                <a:cubicBezTo>
                  <a:pt x="52627" y="45557"/>
                  <a:pt x="45000" y="39935"/>
                  <a:pt x="45000" y="34119"/>
                </a:cubicBezTo>
                <a:cubicBezTo>
                  <a:pt x="45000" y="25589"/>
                  <a:pt x="52627" y="22681"/>
                  <a:pt x="60000" y="22681"/>
                </a:cubicBezTo>
                <a:cubicBezTo>
                  <a:pt x="67627" y="22681"/>
                  <a:pt x="75000" y="25589"/>
                  <a:pt x="75000" y="34119"/>
                </a:cubicBezTo>
                <a:cubicBezTo>
                  <a:pt x="75000" y="39935"/>
                  <a:pt x="67627" y="45557"/>
                  <a:pt x="60000" y="45557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7" name="Shape 4713">
            <a:extLst>
              <a:ext uri="{FF2B5EF4-FFF2-40B4-BE49-F238E27FC236}">
                <a16:creationId xmlns:a16="http://schemas.microsoft.com/office/drawing/2014/main" id="{B00C8990-7628-4E96-BE1E-F9944DB845D0}"/>
              </a:ext>
            </a:extLst>
          </p:cNvPr>
          <p:cNvSpPr/>
          <p:nvPr/>
        </p:nvSpPr>
        <p:spPr>
          <a:xfrm>
            <a:off x="12307814" y="4302447"/>
            <a:ext cx="60365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746" y="97476"/>
                </a:moveTo>
                <a:lnTo>
                  <a:pt x="102746" y="97476"/>
                </a:lnTo>
                <a:cubicBezTo>
                  <a:pt x="99838" y="97476"/>
                  <a:pt x="96930" y="100315"/>
                  <a:pt x="96930" y="100315"/>
                </a:cubicBezTo>
                <a:cubicBezTo>
                  <a:pt x="96930" y="103154"/>
                  <a:pt x="99838" y="105993"/>
                  <a:pt x="102746" y="105993"/>
                </a:cubicBezTo>
                <a:cubicBezTo>
                  <a:pt x="102746" y="105993"/>
                  <a:pt x="105654" y="103154"/>
                  <a:pt x="105654" y="100315"/>
                </a:cubicBezTo>
                <a:lnTo>
                  <a:pt x="102746" y="97476"/>
                </a:lnTo>
                <a:close/>
                <a:moveTo>
                  <a:pt x="17059" y="22334"/>
                </a:moveTo>
                <a:lnTo>
                  <a:pt x="17059" y="22334"/>
                </a:lnTo>
                <a:cubicBezTo>
                  <a:pt x="19967" y="22334"/>
                  <a:pt x="22875" y="22334"/>
                  <a:pt x="22875" y="19495"/>
                </a:cubicBezTo>
                <a:cubicBezTo>
                  <a:pt x="22875" y="16656"/>
                  <a:pt x="19967" y="16656"/>
                  <a:pt x="17059" y="16656"/>
                </a:cubicBezTo>
                <a:cubicBezTo>
                  <a:pt x="17059" y="16656"/>
                  <a:pt x="14345" y="16656"/>
                  <a:pt x="14345" y="19495"/>
                </a:cubicBezTo>
                <a:cubicBezTo>
                  <a:pt x="14345" y="22334"/>
                  <a:pt x="17059" y="22334"/>
                  <a:pt x="17059" y="22334"/>
                </a:cubicBezTo>
                <a:close/>
                <a:moveTo>
                  <a:pt x="17059" y="97476"/>
                </a:moveTo>
                <a:lnTo>
                  <a:pt x="17059" y="97476"/>
                </a:lnTo>
                <a:lnTo>
                  <a:pt x="14345" y="100315"/>
                </a:lnTo>
                <a:cubicBezTo>
                  <a:pt x="14345" y="103154"/>
                  <a:pt x="17059" y="105993"/>
                  <a:pt x="17059" y="105993"/>
                </a:cubicBezTo>
                <a:cubicBezTo>
                  <a:pt x="19967" y="105993"/>
                  <a:pt x="22875" y="103154"/>
                  <a:pt x="22875" y="100315"/>
                </a:cubicBezTo>
                <a:cubicBezTo>
                  <a:pt x="22875" y="100315"/>
                  <a:pt x="19967" y="97476"/>
                  <a:pt x="17059" y="97476"/>
                </a:cubicBezTo>
                <a:close/>
                <a:moveTo>
                  <a:pt x="59903" y="16656"/>
                </a:moveTo>
                <a:lnTo>
                  <a:pt x="59903" y="16656"/>
                </a:lnTo>
                <a:cubicBezTo>
                  <a:pt x="34313" y="16656"/>
                  <a:pt x="14345" y="36340"/>
                  <a:pt x="14345" y="61324"/>
                </a:cubicBezTo>
                <a:cubicBezTo>
                  <a:pt x="14345" y="86309"/>
                  <a:pt x="34313" y="105993"/>
                  <a:pt x="59903" y="105993"/>
                </a:cubicBezTo>
                <a:cubicBezTo>
                  <a:pt x="85492" y="105993"/>
                  <a:pt x="105654" y="86309"/>
                  <a:pt x="105654" y="61324"/>
                </a:cubicBezTo>
                <a:cubicBezTo>
                  <a:pt x="105654" y="36340"/>
                  <a:pt x="85492" y="16656"/>
                  <a:pt x="59903" y="16656"/>
                </a:cubicBezTo>
                <a:close/>
                <a:moveTo>
                  <a:pt x="59903" y="97476"/>
                </a:moveTo>
                <a:lnTo>
                  <a:pt x="59903" y="97476"/>
                </a:lnTo>
                <a:cubicBezTo>
                  <a:pt x="39935" y="97476"/>
                  <a:pt x="22875" y="80820"/>
                  <a:pt x="22875" y="61324"/>
                </a:cubicBezTo>
                <a:cubicBezTo>
                  <a:pt x="22875" y="38990"/>
                  <a:pt x="39935" y="22334"/>
                  <a:pt x="59903" y="22334"/>
                </a:cubicBezTo>
                <a:cubicBezTo>
                  <a:pt x="79870" y="22334"/>
                  <a:pt x="96930" y="38990"/>
                  <a:pt x="96930" y="61324"/>
                </a:cubicBezTo>
                <a:cubicBezTo>
                  <a:pt x="96930" y="80820"/>
                  <a:pt x="79870" y="97476"/>
                  <a:pt x="59903" y="97476"/>
                </a:cubicBezTo>
                <a:close/>
                <a:moveTo>
                  <a:pt x="59903" y="38990"/>
                </a:moveTo>
                <a:lnTo>
                  <a:pt x="59903" y="38990"/>
                </a:lnTo>
                <a:cubicBezTo>
                  <a:pt x="48465" y="38990"/>
                  <a:pt x="37027" y="47507"/>
                  <a:pt x="37027" y="61324"/>
                </a:cubicBezTo>
                <a:cubicBezTo>
                  <a:pt x="37027" y="72492"/>
                  <a:pt x="48465" y="83659"/>
                  <a:pt x="59903" y="83659"/>
                </a:cubicBezTo>
                <a:cubicBezTo>
                  <a:pt x="71340" y="83659"/>
                  <a:pt x="82778" y="72492"/>
                  <a:pt x="82778" y="61324"/>
                </a:cubicBezTo>
                <a:cubicBezTo>
                  <a:pt x="82778" y="47507"/>
                  <a:pt x="71340" y="38990"/>
                  <a:pt x="59903" y="38990"/>
                </a:cubicBezTo>
                <a:close/>
                <a:moveTo>
                  <a:pt x="59903" y="75331"/>
                </a:moveTo>
                <a:lnTo>
                  <a:pt x="59903" y="75331"/>
                </a:lnTo>
                <a:cubicBezTo>
                  <a:pt x="51373" y="75331"/>
                  <a:pt x="45751" y="69652"/>
                  <a:pt x="45751" y="61324"/>
                </a:cubicBezTo>
                <a:cubicBezTo>
                  <a:pt x="45751" y="52996"/>
                  <a:pt x="51373" y="44479"/>
                  <a:pt x="59903" y="44479"/>
                </a:cubicBezTo>
                <a:cubicBezTo>
                  <a:pt x="68432" y="44479"/>
                  <a:pt x="74248" y="52996"/>
                  <a:pt x="74248" y="61324"/>
                </a:cubicBezTo>
                <a:cubicBezTo>
                  <a:pt x="74248" y="69652"/>
                  <a:pt x="68432" y="75331"/>
                  <a:pt x="59903" y="75331"/>
                </a:cubicBezTo>
                <a:close/>
                <a:moveTo>
                  <a:pt x="105654" y="0"/>
                </a:moveTo>
                <a:lnTo>
                  <a:pt x="105654" y="0"/>
                </a:lnTo>
                <a:cubicBezTo>
                  <a:pt x="14345" y="0"/>
                  <a:pt x="14345" y="0"/>
                  <a:pt x="14345" y="0"/>
                </a:cubicBezTo>
                <a:cubicBezTo>
                  <a:pt x="5621" y="0"/>
                  <a:pt x="0" y="8328"/>
                  <a:pt x="0" y="16656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621" y="119810"/>
                  <a:pt x="14345" y="119810"/>
                </a:cubicBezTo>
                <a:cubicBezTo>
                  <a:pt x="105654" y="119810"/>
                  <a:pt x="105654" y="119810"/>
                  <a:pt x="105654" y="119810"/>
                </a:cubicBezTo>
                <a:cubicBezTo>
                  <a:pt x="114184" y="119810"/>
                  <a:pt x="119806" y="114321"/>
                  <a:pt x="119806" y="105993"/>
                </a:cubicBezTo>
                <a:cubicBezTo>
                  <a:pt x="119806" y="16656"/>
                  <a:pt x="119806" y="16656"/>
                  <a:pt x="119806" y="16656"/>
                </a:cubicBezTo>
                <a:cubicBezTo>
                  <a:pt x="119806" y="8328"/>
                  <a:pt x="114184" y="0"/>
                  <a:pt x="105654" y="0"/>
                </a:cubicBezTo>
                <a:close/>
                <a:moveTo>
                  <a:pt x="114184" y="105993"/>
                </a:moveTo>
                <a:lnTo>
                  <a:pt x="114184" y="105993"/>
                </a:lnTo>
                <a:cubicBezTo>
                  <a:pt x="114184" y="108643"/>
                  <a:pt x="108368" y="111482"/>
                  <a:pt x="105654" y="111482"/>
                </a:cubicBezTo>
                <a:cubicBezTo>
                  <a:pt x="14345" y="111482"/>
                  <a:pt x="14345" y="111482"/>
                  <a:pt x="14345" y="111482"/>
                </a:cubicBezTo>
                <a:cubicBezTo>
                  <a:pt x="11437" y="111482"/>
                  <a:pt x="5621" y="108643"/>
                  <a:pt x="5621" y="105993"/>
                </a:cubicBezTo>
                <a:cubicBezTo>
                  <a:pt x="5621" y="16656"/>
                  <a:pt x="5621" y="16656"/>
                  <a:pt x="5621" y="16656"/>
                </a:cubicBezTo>
                <a:cubicBezTo>
                  <a:pt x="5621" y="11167"/>
                  <a:pt x="11437" y="8328"/>
                  <a:pt x="14345" y="8328"/>
                </a:cubicBezTo>
                <a:cubicBezTo>
                  <a:pt x="105654" y="8328"/>
                  <a:pt x="105654" y="8328"/>
                  <a:pt x="105654" y="8328"/>
                </a:cubicBezTo>
                <a:cubicBezTo>
                  <a:pt x="108368" y="8328"/>
                  <a:pt x="114184" y="11167"/>
                  <a:pt x="114184" y="16656"/>
                </a:cubicBezTo>
                <a:lnTo>
                  <a:pt x="114184" y="105993"/>
                </a:lnTo>
                <a:close/>
                <a:moveTo>
                  <a:pt x="102746" y="16656"/>
                </a:moveTo>
                <a:lnTo>
                  <a:pt x="102746" y="16656"/>
                </a:lnTo>
                <a:cubicBezTo>
                  <a:pt x="99838" y="16656"/>
                  <a:pt x="96930" y="16656"/>
                  <a:pt x="96930" y="19495"/>
                </a:cubicBezTo>
                <a:cubicBezTo>
                  <a:pt x="96930" y="22334"/>
                  <a:pt x="99838" y="22334"/>
                  <a:pt x="102746" y="22334"/>
                </a:cubicBezTo>
                <a:cubicBezTo>
                  <a:pt x="102746" y="22334"/>
                  <a:pt x="105654" y="22334"/>
                  <a:pt x="105654" y="19495"/>
                </a:cubicBezTo>
                <a:cubicBezTo>
                  <a:pt x="105654" y="16656"/>
                  <a:pt x="102746" y="16656"/>
                  <a:pt x="102746" y="16656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8" name="Shape 4714">
            <a:extLst>
              <a:ext uri="{FF2B5EF4-FFF2-40B4-BE49-F238E27FC236}">
                <a16:creationId xmlns:a16="http://schemas.microsoft.com/office/drawing/2014/main" id="{73FB9B04-D82A-4578-8CF6-F361DC85F803}"/>
              </a:ext>
            </a:extLst>
          </p:cNvPr>
          <p:cNvSpPr/>
          <p:nvPr/>
        </p:nvSpPr>
        <p:spPr>
          <a:xfrm>
            <a:off x="11422092" y="4302447"/>
            <a:ext cx="416811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5794" y="27823"/>
                </a:moveTo>
                <a:lnTo>
                  <a:pt x="115794" y="27823"/>
                </a:lnTo>
                <a:cubicBezTo>
                  <a:pt x="107383" y="11167"/>
                  <a:pt x="86635" y="0"/>
                  <a:pt x="61962" y="0"/>
                </a:cubicBezTo>
                <a:cubicBezTo>
                  <a:pt x="33084" y="0"/>
                  <a:pt x="12616" y="11167"/>
                  <a:pt x="8411" y="27823"/>
                </a:cubicBezTo>
                <a:cubicBezTo>
                  <a:pt x="4205" y="27823"/>
                  <a:pt x="0" y="30662"/>
                  <a:pt x="0" y="33501"/>
                </a:cubicBezTo>
                <a:cubicBezTo>
                  <a:pt x="0" y="41829"/>
                  <a:pt x="0" y="41829"/>
                  <a:pt x="0" y="41829"/>
                </a:cubicBezTo>
                <a:cubicBezTo>
                  <a:pt x="0" y="44479"/>
                  <a:pt x="4205" y="50157"/>
                  <a:pt x="12616" y="50157"/>
                </a:cubicBezTo>
                <a:lnTo>
                  <a:pt x="12616" y="50157"/>
                </a:lnTo>
                <a:cubicBezTo>
                  <a:pt x="16542" y="52996"/>
                  <a:pt x="20747" y="58485"/>
                  <a:pt x="29158" y="61324"/>
                </a:cubicBezTo>
                <a:cubicBezTo>
                  <a:pt x="37289" y="111482"/>
                  <a:pt x="37289" y="111482"/>
                  <a:pt x="37289" y="111482"/>
                </a:cubicBezTo>
                <a:cubicBezTo>
                  <a:pt x="37289" y="116971"/>
                  <a:pt x="45700" y="119810"/>
                  <a:pt x="49626" y="119810"/>
                </a:cubicBezTo>
                <a:cubicBezTo>
                  <a:pt x="70373" y="119810"/>
                  <a:pt x="70373" y="119810"/>
                  <a:pt x="70373" y="119810"/>
                </a:cubicBezTo>
                <a:cubicBezTo>
                  <a:pt x="78504" y="119810"/>
                  <a:pt x="82710" y="116971"/>
                  <a:pt x="82710" y="111482"/>
                </a:cubicBezTo>
                <a:cubicBezTo>
                  <a:pt x="95046" y="61324"/>
                  <a:pt x="95046" y="61324"/>
                  <a:pt x="95046" y="61324"/>
                </a:cubicBezTo>
                <a:cubicBezTo>
                  <a:pt x="99252" y="58485"/>
                  <a:pt x="107383" y="52996"/>
                  <a:pt x="111588" y="50157"/>
                </a:cubicBezTo>
                <a:lnTo>
                  <a:pt x="111588" y="50157"/>
                </a:lnTo>
                <a:cubicBezTo>
                  <a:pt x="115794" y="50157"/>
                  <a:pt x="119719" y="44479"/>
                  <a:pt x="119719" y="41829"/>
                </a:cubicBezTo>
                <a:cubicBezTo>
                  <a:pt x="119719" y="33501"/>
                  <a:pt x="119719" y="33501"/>
                  <a:pt x="119719" y="33501"/>
                </a:cubicBezTo>
                <a:cubicBezTo>
                  <a:pt x="119719" y="30662"/>
                  <a:pt x="119719" y="27823"/>
                  <a:pt x="115794" y="27823"/>
                </a:cubicBezTo>
                <a:close/>
                <a:moveTo>
                  <a:pt x="61962" y="8328"/>
                </a:moveTo>
                <a:lnTo>
                  <a:pt x="61962" y="8328"/>
                </a:lnTo>
                <a:cubicBezTo>
                  <a:pt x="78504" y="8328"/>
                  <a:pt x="99252" y="16656"/>
                  <a:pt x="103177" y="27823"/>
                </a:cubicBezTo>
                <a:cubicBezTo>
                  <a:pt x="16542" y="27823"/>
                  <a:pt x="16542" y="27823"/>
                  <a:pt x="16542" y="27823"/>
                </a:cubicBezTo>
                <a:cubicBezTo>
                  <a:pt x="24953" y="16656"/>
                  <a:pt x="41495" y="8328"/>
                  <a:pt x="61962" y="8328"/>
                </a:cubicBezTo>
                <a:close/>
                <a:moveTo>
                  <a:pt x="70373" y="105993"/>
                </a:moveTo>
                <a:lnTo>
                  <a:pt x="70373" y="105993"/>
                </a:lnTo>
                <a:cubicBezTo>
                  <a:pt x="70373" y="108643"/>
                  <a:pt x="70373" y="111482"/>
                  <a:pt x="66168" y="111482"/>
                </a:cubicBezTo>
                <a:cubicBezTo>
                  <a:pt x="53831" y="111482"/>
                  <a:pt x="53831" y="111482"/>
                  <a:pt x="53831" y="111482"/>
                </a:cubicBezTo>
                <a:cubicBezTo>
                  <a:pt x="49626" y="111482"/>
                  <a:pt x="49626" y="108643"/>
                  <a:pt x="49626" y="105993"/>
                </a:cubicBezTo>
                <a:cubicBezTo>
                  <a:pt x="37289" y="64164"/>
                  <a:pt x="37289" y="64164"/>
                  <a:pt x="37289" y="64164"/>
                </a:cubicBezTo>
                <a:cubicBezTo>
                  <a:pt x="45700" y="66813"/>
                  <a:pt x="53831" y="66813"/>
                  <a:pt x="61962" y="66813"/>
                </a:cubicBezTo>
                <a:cubicBezTo>
                  <a:pt x="70373" y="66813"/>
                  <a:pt x="74579" y="66813"/>
                  <a:pt x="82710" y="64164"/>
                </a:cubicBezTo>
                <a:lnTo>
                  <a:pt x="70373" y="105993"/>
                </a:lnTo>
                <a:close/>
                <a:moveTo>
                  <a:pt x="61962" y="61324"/>
                </a:moveTo>
                <a:lnTo>
                  <a:pt x="61962" y="61324"/>
                </a:lnTo>
                <a:cubicBezTo>
                  <a:pt x="45700" y="61324"/>
                  <a:pt x="33084" y="55646"/>
                  <a:pt x="24953" y="50157"/>
                </a:cubicBezTo>
                <a:cubicBezTo>
                  <a:pt x="95046" y="50157"/>
                  <a:pt x="95046" y="50157"/>
                  <a:pt x="95046" y="50157"/>
                </a:cubicBezTo>
                <a:cubicBezTo>
                  <a:pt x="86635" y="55646"/>
                  <a:pt x="74579" y="61324"/>
                  <a:pt x="61962" y="61324"/>
                </a:cubicBezTo>
                <a:close/>
                <a:moveTo>
                  <a:pt x="103177" y="41829"/>
                </a:moveTo>
                <a:lnTo>
                  <a:pt x="103177" y="41829"/>
                </a:lnTo>
                <a:cubicBezTo>
                  <a:pt x="16542" y="41829"/>
                  <a:pt x="16542" y="41829"/>
                  <a:pt x="16542" y="41829"/>
                </a:cubicBezTo>
                <a:cubicBezTo>
                  <a:pt x="12616" y="41829"/>
                  <a:pt x="12616" y="38990"/>
                  <a:pt x="12616" y="38990"/>
                </a:cubicBezTo>
                <a:cubicBezTo>
                  <a:pt x="12616" y="36340"/>
                  <a:pt x="12616" y="33501"/>
                  <a:pt x="16542" y="33501"/>
                </a:cubicBezTo>
                <a:cubicBezTo>
                  <a:pt x="103177" y="33501"/>
                  <a:pt x="103177" y="33501"/>
                  <a:pt x="103177" y="33501"/>
                </a:cubicBezTo>
                <a:cubicBezTo>
                  <a:pt x="107383" y="33501"/>
                  <a:pt x="111588" y="36340"/>
                  <a:pt x="111588" y="38990"/>
                </a:cubicBezTo>
                <a:cubicBezTo>
                  <a:pt x="111588" y="38990"/>
                  <a:pt x="107383" y="41829"/>
                  <a:pt x="103177" y="41829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9" name="Shape 4715">
            <a:extLst>
              <a:ext uri="{FF2B5EF4-FFF2-40B4-BE49-F238E27FC236}">
                <a16:creationId xmlns:a16="http://schemas.microsoft.com/office/drawing/2014/main" id="{EB08F207-DC7B-4BB3-B194-3E54AA17ED9D}"/>
              </a:ext>
            </a:extLst>
          </p:cNvPr>
          <p:cNvSpPr/>
          <p:nvPr/>
        </p:nvSpPr>
        <p:spPr>
          <a:xfrm>
            <a:off x="10290233" y="4302447"/>
            <a:ext cx="621623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293" y="55646"/>
                </a:moveTo>
                <a:lnTo>
                  <a:pt x="111293" y="55646"/>
                </a:lnTo>
                <a:cubicBezTo>
                  <a:pt x="111293" y="52996"/>
                  <a:pt x="111293" y="52996"/>
                  <a:pt x="111293" y="50157"/>
                </a:cubicBezTo>
                <a:cubicBezTo>
                  <a:pt x="111293" y="22334"/>
                  <a:pt x="89148" y="0"/>
                  <a:pt x="58485" y="0"/>
                </a:cubicBezTo>
                <a:cubicBezTo>
                  <a:pt x="30662" y="0"/>
                  <a:pt x="8328" y="22334"/>
                  <a:pt x="8328" y="50157"/>
                </a:cubicBezTo>
                <a:cubicBezTo>
                  <a:pt x="8328" y="52996"/>
                  <a:pt x="8328" y="52996"/>
                  <a:pt x="8328" y="55646"/>
                </a:cubicBezTo>
                <a:cubicBezTo>
                  <a:pt x="2649" y="58485"/>
                  <a:pt x="0" y="61324"/>
                  <a:pt x="0" y="66813"/>
                </a:cubicBezTo>
                <a:cubicBezTo>
                  <a:pt x="0" y="89148"/>
                  <a:pt x="0" y="89148"/>
                  <a:pt x="0" y="89148"/>
                </a:cubicBezTo>
                <a:cubicBezTo>
                  <a:pt x="0" y="97476"/>
                  <a:pt x="5488" y="105993"/>
                  <a:pt x="13817" y="105993"/>
                </a:cubicBezTo>
                <a:lnTo>
                  <a:pt x="30662" y="105993"/>
                </a:lnTo>
                <a:cubicBezTo>
                  <a:pt x="38990" y="105993"/>
                  <a:pt x="44479" y="97476"/>
                  <a:pt x="44479" y="89148"/>
                </a:cubicBezTo>
                <a:cubicBezTo>
                  <a:pt x="44479" y="66813"/>
                  <a:pt x="44479" y="66813"/>
                  <a:pt x="44479" y="66813"/>
                </a:cubicBezTo>
                <a:cubicBezTo>
                  <a:pt x="44479" y="58485"/>
                  <a:pt x="38990" y="52996"/>
                  <a:pt x="30662" y="52996"/>
                </a:cubicBezTo>
                <a:cubicBezTo>
                  <a:pt x="30662" y="52996"/>
                  <a:pt x="16656" y="52996"/>
                  <a:pt x="13817" y="52996"/>
                </a:cubicBezTo>
                <a:cubicBezTo>
                  <a:pt x="13817" y="27823"/>
                  <a:pt x="33312" y="8328"/>
                  <a:pt x="58485" y="8328"/>
                </a:cubicBezTo>
                <a:cubicBezTo>
                  <a:pt x="83659" y="8328"/>
                  <a:pt x="102965" y="25173"/>
                  <a:pt x="102965" y="52996"/>
                </a:cubicBezTo>
                <a:lnTo>
                  <a:pt x="89148" y="52996"/>
                </a:lnTo>
                <a:cubicBezTo>
                  <a:pt x="80630" y="52996"/>
                  <a:pt x="75141" y="58485"/>
                  <a:pt x="75141" y="66813"/>
                </a:cubicBezTo>
                <a:cubicBezTo>
                  <a:pt x="75141" y="89148"/>
                  <a:pt x="75141" y="89148"/>
                  <a:pt x="75141" y="89148"/>
                </a:cubicBezTo>
                <a:cubicBezTo>
                  <a:pt x="75141" y="97476"/>
                  <a:pt x="80630" y="105993"/>
                  <a:pt x="89148" y="105993"/>
                </a:cubicBezTo>
                <a:lnTo>
                  <a:pt x="97476" y="105993"/>
                </a:lnTo>
                <a:cubicBezTo>
                  <a:pt x="97476" y="116971"/>
                  <a:pt x="97476" y="116971"/>
                  <a:pt x="97476" y="116971"/>
                </a:cubicBezTo>
                <a:cubicBezTo>
                  <a:pt x="97476" y="116971"/>
                  <a:pt x="97476" y="119810"/>
                  <a:pt x="100315" y="119810"/>
                </a:cubicBezTo>
                <a:cubicBezTo>
                  <a:pt x="102965" y="119810"/>
                  <a:pt x="102965" y="116971"/>
                  <a:pt x="102965" y="116971"/>
                </a:cubicBezTo>
                <a:cubicBezTo>
                  <a:pt x="102965" y="105993"/>
                  <a:pt x="102965" y="105993"/>
                  <a:pt x="102965" y="105993"/>
                </a:cubicBezTo>
                <a:cubicBezTo>
                  <a:pt x="111293" y="105993"/>
                  <a:pt x="119810" y="97476"/>
                  <a:pt x="119810" y="89148"/>
                </a:cubicBezTo>
                <a:cubicBezTo>
                  <a:pt x="119810" y="66813"/>
                  <a:pt x="119810" y="66813"/>
                  <a:pt x="119810" y="66813"/>
                </a:cubicBezTo>
                <a:cubicBezTo>
                  <a:pt x="119810" y="61324"/>
                  <a:pt x="116971" y="58485"/>
                  <a:pt x="111293" y="55646"/>
                </a:cubicBezTo>
                <a:close/>
                <a:moveTo>
                  <a:pt x="24984" y="61324"/>
                </a:moveTo>
                <a:lnTo>
                  <a:pt x="24984" y="61324"/>
                </a:lnTo>
                <a:cubicBezTo>
                  <a:pt x="30662" y="61324"/>
                  <a:pt x="30662" y="61324"/>
                  <a:pt x="30662" y="61324"/>
                </a:cubicBezTo>
                <a:cubicBezTo>
                  <a:pt x="33312" y="61324"/>
                  <a:pt x="36151" y="64164"/>
                  <a:pt x="36151" y="66813"/>
                </a:cubicBezTo>
                <a:cubicBezTo>
                  <a:pt x="36151" y="89148"/>
                  <a:pt x="36151" y="89148"/>
                  <a:pt x="36151" y="89148"/>
                </a:cubicBezTo>
                <a:cubicBezTo>
                  <a:pt x="36151" y="94826"/>
                  <a:pt x="33312" y="97476"/>
                  <a:pt x="30662" y="97476"/>
                </a:cubicBezTo>
                <a:cubicBezTo>
                  <a:pt x="27823" y="97476"/>
                  <a:pt x="27823" y="97476"/>
                  <a:pt x="27823" y="97476"/>
                </a:cubicBezTo>
                <a:cubicBezTo>
                  <a:pt x="24984" y="91987"/>
                  <a:pt x="22145" y="83659"/>
                  <a:pt x="22145" y="77981"/>
                </a:cubicBezTo>
                <a:cubicBezTo>
                  <a:pt x="22145" y="72492"/>
                  <a:pt x="22145" y="66813"/>
                  <a:pt x="24984" y="61324"/>
                </a:cubicBezTo>
                <a:close/>
                <a:moveTo>
                  <a:pt x="16656" y="61324"/>
                </a:moveTo>
                <a:lnTo>
                  <a:pt x="16656" y="61324"/>
                </a:lnTo>
                <a:cubicBezTo>
                  <a:pt x="16656" y="66813"/>
                  <a:pt x="13817" y="72492"/>
                  <a:pt x="13817" y="77981"/>
                </a:cubicBezTo>
                <a:cubicBezTo>
                  <a:pt x="13817" y="83659"/>
                  <a:pt x="16656" y="91987"/>
                  <a:pt x="19495" y="97476"/>
                </a:cubicBezTo>
                <a:cubicBezTo>
                  <a:pt x="13817" y="97476"/>
                  <a:pt x="13817" y="97476"/>
                  <a:pt x="13817" y="97476"/>
                </a:cubicBezTo>
                <a:cubicBezTo>
                  <a:pt x="11167" y="97476"/>
                  <a:pt x="8328" y="94826"/>
                  <a:pt x="8328" y="89148"/>
                </a:cubicBezTo>
                <a:cubicBezTo>
                  <a:pt x="8328" y="66813"/>
                  <a:pt x="8328" y="66813"/>
                  <a:pt x="8328" y="66813"/>
                </a:cubicBezTo>
                <a:cubicBezTo>
                  <a:pt x="8328" y="64164"/>
                  <a:pt x="11167" y="61324"/>
                  <a:pt x="13817" y="61324"/>
                </a:cubicBezTo>
                <a:lnTo>
                  <a:pt x="16656" y="61324"/>
                </a:lnTo>
                <a:close/>
                <a:moveTo>
                  <a:pt x="91798" y="97476"/>
                </a:moveTo>
                <a:lnTo>
                  <a:pt x="91798" y="97476"/>
                </a:lnTo>
                <a:cubicBezTo>
                  <a:pt x="89148" y="97476"/>
                  <a:pt x="89148" y="97476"/>
                  <a:pt x="89148" y="97476"/>
                </a:cubicBezTo>
                <a:cubicBezTo>
                  <a:pt x="86309" y="97476"/>
                  <a:pt x="80630" y="94826"/>
                  <a:pt x="80630" y="89148"/>
                </a:cubicBezTo>
                <a:cubicBezTo>
                  <a:pt x="80630" y="66813"/>
                  <a:pt x="80630" y="66813"/>
                  <a:pt x="80630" y="66813"/>
                </a:cubicBezTo>
                <a:cubicBezTo>
                  <a:pt x="80630" y="64164"/>
                  <a:pt x="86309" y="61324"/>
                  <a:pt x="89148" y="61324"/>
                </a:cubicBezTo>
                <a:cubicBezTo>
                  <a:pt x="94637" y="61324"/>
                  <a:pt x="94637" y="61324"/>
                  <a:pt x="94637" y="61324"/>
                </a:cubicBezTo>
                <a:cubicBezTo>
                  <a:pt x="94637" y="66813"/>
                  <a:pt x="97476" y="72492"/>
                  <a:pt x="97476" y="77981"/>
                </a:cubicBezTo>
                <a:cubicBezTo>
                  <a:pt x="97476" y="83659"/>
                  <a:pt x="94637" y="91987"/>
                  <a:pt x="91798" y="97476"/>
                </a:cubicBezTo>
                <a:close/>
                <a:moveTo>
                  <a:pt x="111293" y="89148"/>
                </a:moveTo>
                <a:lnTo>
                  <a:pt x="111293" y="89148"/>
                </a:lnTo>
                <a:cubicBezTo>
                  <a:pt x="111293" y="94826"/>
                  <a:pt x="108643" y="97476"/>
                  <a:pt x="102965" y="97476"/>
                </a:cubicBezTo>
                <a:cubicBezTo>
                  <a:pt x="100315" y="97476"/>
                  <a:pt x="100315" y="97476"/>
                  <a:pt x="100315" y="97476"/>
                </a:cubicBezTo>
                <a:cubicBezTo>
                  <a:pt x="102965" y="91987"/>
                  <a:pt x="102965" y="83659"/>
                  <a:pt x="102965" y="77981"/>
                </a:cubicBezTo>
                <a:cubicBezTo>
                  <a:pt x="102965" y="72492"/>
                  <a:pt x="102965" y="66813"/>
                  <a:pt x="100315" y="61324"/>
                </a:cubicBezTo>
                <a:cubicBezTo>
                  <a:pt x="102965" y="61324"/>
                  <a:pt x="102965" y="61324"/>
                  <a:pt x="102965" y="61324"/>
                </a:cubicBezTo>
                <a:cubicBezTo>
                  <a:pt x="108643" y="61324"/>
                  <a:pt x="111293" y="64164"/>
                  <a:pt x="111293" y="66813"/>
                </a:cubicBezTo>
                <a:lnTo>
                  <a:pt x="111293" y="89148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0" name="Shape 4716">
            <a:extLst>
              <a:ext uri="{FF2B5EF4-FFF2-40B4-BE49-F238E27FC236}">
                <a16:creationId xmlns:a16="http://schemas.microsoft.com/office/drawing/2014/main" id="{1F617174-8E77-4634-9674-6089E61B5FD8}"/>
              </a:ext>
            </a:extLst>
          </p:cNvPr>
          <p:cNvSpPr/>
          <p:nvPr/>
        </p:nvSpPr>
        <p:spPr>
          <a:xfrm>
            <a:off x="9235626" y="4302447"/>
            <a:ext cx="57850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2903" y="66813"/>
                </a:moveTo>
                <a:lnTo>
                  <a:pt x="92903" y="66813"/>
                </a:lnTo>
                <a:cubicBezTo>
                  <a:pt x="98811" y="66813"/>
                  <a:pt x="104923" y="64164"/>
                  <a:pt x="104923" y="55646"/>
                </a:cubicBezTo>
                <a:cubicBezTo>
                  <a:pt x="104923" y="50157"/>
                  <a:pt x="98811" y="44479"/>
                  <a:pt x="92903" y="44479"/>
                </a:cubicBezTo>
                <a:cubicBezTo>
                  <a:pt x="83938" y="44479"/>
                  <a:pt x="80882" y="50157"/>
                  <a:pt x="80882" y="55646"/>
                </a:cubicBezTo>
                <a:cubicBezTo>
                  <a:pt x="80882" y="64164"/>
                  <a:pt x="83938" y="66813"/>
                  <a:pt x="92903" y="66813"/>
                </a:cubicBezTo>
                <a:close/>
                <a:moveTo>
                  <a:pt x="86791" y="52996"/>
                </a:moveTo>
                <a:lnTo>
                  <a:pt x="86791" y="52996"/>
                </a:lnTo>
                <a:cubicBezTo>
                  <a:pt x="95959" y="52996"/>
                  <a:pt x="95959" y="52996"/>
                  <a:pt x="95959" y="52996"/>
                </a:cubicBezTo>
                <a:cubicBezTo>
                  <a:pt x="95959" y="61324"/>
                  <a:pt x="95959" y="61324"/>
                  <a:pt x="95959" y="61324"/>
                </a:cubicBezTo>
                <a:cubicBezTo>
                  <a:pt x="86791" y="61324"/>
                  <a:pt x="86791" y="61324"/>
                  <a:pt x="86791" y="61324"/>
                </a:cubicBezTo>
                <a:lnTo>
                  <a:pt x="86791" y="52996"/>
                </a:lnTo>
                <a:close/>
                <a:moveTo>
                  <a:pt x="92903" y="97476"/>
                </a:moveTo>
                <a:lnTo>
                  <a:pt x="92903" y="97476"/>
                </a:lnTo>
                <a:cubicBezTo>
                  <a:pt x="98811" y="97476"/>
                  <a:pt x="104923" y="91987"/>
                  <a:pt x="104923" y="86309"/>
                </a:cubicBezTo>
                <a:cubicBezTo>
                  <a:pt x="104923" y="80820"/>
                  <a:pt x="98811" y="75331"/>
                  <a:pt x="92903" y="75331"/>
                </a:cubicBezTo>
                <a:cubicBezTo>
                  <a:pt x="83938" y="75331"/>
                  <a:pt x="80882" y="80820"/>
                  <a:pt x="80882" y="86309"/>
                </a:cubicBezTo>
                <a:cubicBezTo>
                  <a:pt x="80882" y="91987"/>
                  <a:pt x="83938" y="97476"/>
                  <a:pt x="92903" y="97476"/>
                </a:cubicBezTo>
                <a:close/>
                <a:moveTo>
                  <a:pt x="86791" y="83659"/>
                </a:moveTo>
                <a:lnTo>
                  <a:pt x="86791" y="83659"/>
                </a:lnTo>
                <a:cubicBezTo>
                  <a:pt x="95959" y="83659"/>
                  <a:pt x="95959" y="83659"/>
                  <a:pt x="95959" y="83659"/>
                </a:cubicBezTo>
                <a:cubicBezTo>
                  <a:pt x="95959" y="89148"/>
                  <a:pt x="95959" y="89148"/>
                  <a:pt x="95959" y="89148"/>
                </a:cubicBezTo>
                <a:cubicBezTo>
                  <a:pt x="86791" y="89148"/>
                  <a:pt x="86791" y="89148"/>
                  <a:pt x="86791" y="89148"/>
                </a:cubicBezTo>
                <a:lnTo>
                  <a:pt x="86791" y="83659"/>
                </a:lnTo>
                <a:close/>
                <a:moveTo>
                  <a:pt x="104923" y="0"/>
                </a:moveTo>
                <a:lnTo>
                  <a:pt x="104923" y="0"/>
                </a:lnTo>
                <a:cubicBezTo>
                  <a:pt x="14872" y="0"/>
                  <a:pt x="14872" y="0"/>
                  <a:pt x="14872" y="0"/>
                </a:cubicBezTo>
                <a:cubicBezTo>
                  <a:pt x="5908" y="0"/>
                  <a:pt x="0" y="8328"/>
                  <a:pt x="0" y="16656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908" y="119810"/>
                  <a:pt x="14872" y="119810"/>
                </a:cubicBezTo>
                <a:cubicBezTo>
                  <a:pt x="104923" y="119810"/>
                  <a:pt x="104923" y="119810"/>
                  <a:pt x="104923" y="119810"/>
                </a:cubicBezTo>
                <a:cubicBezTo>
                  <a:pt x="113887" y="119810"/>
                  <a:pt x="119796" y="114321"/>
                  <a:pt x="119796" y="105993"/>
                </a:cubicBezTo>
                <a:cubicBezTo>
                  <a:pt x="119796" y="16656"/>
                  <a:pt x="119796" y="16656"/>
                  <a:pt x="119796" y="16656"/>
                </a:cubicBezTo>
                <a:cubicBezTo>
                  <a:pt x="119796" y="8328"/>
                  <a:pt x="113887" y="0"/>
                  <a:pt x="104923" y="0"/>
                </a:cubicBezTo>
                <a:close/>
                <a:moveTo>
                  <a:pt x="110831" y="105993"/>
                </a:moveTo>
                <a:lnTo>
                  <a:pt x="110831" y="105993"/>
                </a:lnTo>
                <a:cubicBezTo>
                  <a:pt x="110831" y="108643"/>
                  <a:pt x="107979" y="111482"/>
                  <a:pt x="104923" y="111482"/>
                </a:cubicBezTo>
                <a:cubicBezTo>
                  <a:pt x="14872" y="111482"/>
                  <a:pt x="14872" y="111482"/>
                  <a:pt x="14872" y="111482"/>
                </a:cubicBezTo>
                <a:cubicBezTo>
                  <a:pt x="11816" y="111482"/>
                  <a:pt x="8964" y="108643"/>
                  <a:pt x="8964" y="105993"/>
                </a:cubicBezTo>
                <a:cubicBezTo>
                  <a:pt x="8964" y="30662"/>
                  <a:pt x="8964" y="30662"/>
                  <a:pt x="8964" y="30662"/>
                </a:cubicBezTo>
                <a:cubicBezTo>
                  <a:pt x="110831" y="30662"/>
                  <a:pt x="110831" y="30662"/>
                  <a:pt x="110831" y="30662"/>
                </a:cubicBezTo>
                <a:lnTo>
                  <a:pt x="110831" y="105993"/>
                </a:lnTo>
                <a:close/>
                <a:moveTo>
                  <a:pt x="110831" y="22334"/>
                </a:moveTo>
                <a:lnTo>
                  <a:pt x="110831" y="22334"/>
                </a:lnTo>
                <a:cubicBezTo>
                  <a:pt x="8964" y="22334"/>
                  <a:pt x="8964" y="22334"/>
                  <a:pt x="8964" y="22334"/>
                </a:cubicBezTo>
                <a:cubicBezTo>
                  <a:pt x="8964" y="16656"/>
                  <a:pt x="8964" y="16656"/>
                  <a:pt x="8964" y="16656"/>
                </a:cubicBezTo>
                <a:cubicBezTo>
                  <a:pt x="8964" y="11167"/>
                  <a:pt x="11816" y="8328"/>
                  <a:pt x="14872" y="8328"/>
                </a:cubicBezTo>
                <a:cubicBezTo>
                  <a:pt x="104923" y="8328"/>
                  <a:pt x="104923" y="8328"/>
                  <a:pt x="104923" y="8328"/>
                </a:cubicBezTo>
                <a:cubicBezTo>
                  <a:pt x="107979" y="8328"/>
                  <a:pt x="110831" y="11167"/>
                  <a:pt x="110831" y="16656"/>
                </a:cubicBezTo>
                <a:lnTo>
                  <a:pt x="110831" y="22334"/>
                </a:lnTo>
                <a:close/>
                <a:moveTo>
                  <a:pt x="59898" y="66813"/>
                </a:moveTo>
                <a:lnTo>
                  <a:pt x="59898" y="66813"/>
                </a:lnTo>
                <a:cubicBezTo>
                  <a:pt x="66010" y="66813"/>
                  <a:pt x="71918" y="64164"/>
                  <a:pt x="71918" y="55646"/>
                </a:cubicBezTo>
                <a:cubicBezTo>
                  <a:pt x="71918" y="50157"/>
                  <a:pt x="66010" y="44479"/>
                  <a:pt x="59898" y="44479"/>
                </a:cubicBezTo>
                <a:cubicBezTo>
                  <a:pt x="53989" y="44479"/>
                  <a:pt x="47877" y="50157"/>
                  <a:pt x="47877" y="55646"/>
                </a:cubicBezTo>
                <a:cubicBezTo>
                  <a:pt x="47877" y="64164"/>
                  <a:pt x="53989" y="66813"/>
                  <a:pt x="59898" y="66813"/>
                </a:cubicBezTo>
                <a:close/>
                <a:moveTo>
                  <a:pt x="56842" y="52996"/>
                </a:moveTo>
                <a:lnTo>
                  <a:pt x="56842" y="52996"/>
                </a:lnTo>
                <a:cubicBezTo>
                  <a:pt x="62954" y="52996"/>
                  <a:pt x="62954" y="52996"/>
                  <a:pt x="62954" y="52996"/>
                </a:cubicBezTo>
                <a:cubicBezTo>
                  <a:pt x="62954" y="61324"/>
                  <a:pt x="62954" y="61324"/>
                  <a:pt x="62954" y="61324"/>
                </a:cubicBezTo>
                <a:cubicBezTo>
                  <a:pt x="56842" y="61324"/>
                  <a:pt x="56842" y="61324"/>
                  <a:pt x="56842" y="61324"/>
                </a:cubicBezTo>
                <a:lnTo>
                  <a:pt x="56842" y="52996"/>
                </a:lnTo>
                <a:close/>
                <a:moveTo>
                  <a:pt x="26893" y="66813"/>
                </a:moveTo>
                <a:lnTo>
                  <a:pt x="26893" y="66813"/>
                </a:lnTo>
                <a:cubicBezTo>
                  <a:pt x="35857" y="66813"/>
                  <a:pt x="38913" y="64164"/>
                  <a:pt x="38913" y="55646"/>
                </a:cubicBezTo>
                <a:cubicBezTo>
                  <a:pt x="38913" y="50157"/>
                  <a:pt x="35857" y="44479"/>
                  <a:pt x="26893" y="44479"/>
                </a:cubicBezTo>
                <a:cubicBezTo>
                  <a:pt x="20984" y="44479"/>
                  <a:pt x="14872" y="50157"/>
                  <a:pt x="14872" y="55646"/>
                </a:cubicBezTo>
                <a:cubicBezTo>
                  <a:pt x="14872" y="64164"/>
                  <a:pt x="20984" y="66813"/>
                  <a:pt x="26893" y="66813"/>
                </a:cubicBezTo>
                <a:close/>
                <a:moveTo>
                  <a:pt x="23837" y="52996"/>
                </a:moveTo>
                <a:lnTo>
                  <a:pt x="23837" y="52996"/>
                </a:lnTo>
                <a:cubicBezTo>
                  <a:pt x="33005" y="52996"/>
                  <a:pt x="33005" y="52996"/>
                  <a:pt x="33005" y="52996"/>
                </a:cubicBezTo>
                <a:cubicBezTo>
                  <a:pt x="33005" y="61324"/>
                  <a:pt x="33005" y="61324"/>
                  <a:pt x="33005" y="61324"/>
                </a:cubicBezTo>
                <a:cubicBezTo>
                  <a:pt x="23837" y="61324"/>
                  <a:pt x="23837" y="61324"/>
                  <a:pt x="23837" y="61324"/>
                </a:cubicBezTo>
                <a:lnTo>
                  <a:pt x="23837" y="52996"/>
                </a:lnTo>
                <a:close/>
                <a:moveTo>
                  <a:pt x="59898" y="97476"/>
                </a:moveTo>
                <a:lnTo>
                  <a:pt x="59898" y="97476"/>
                </a:lnTo>
                <a:cubicBezTo>
                  <a:pt x="66010" y="97476"/>
                  <a:pt x="71918" y="91987"/>
                  <a:pt x="71918" y="86309"/>
                </a:cubicBezTo>
                <a:cubicBezTo>
                  <a:pt x="71918" y="80820"/>
                  <a:pt x="66010" y="75331"/>
                  <a:pt x="59898" y="75331"/>
                </a:cubicBezTo>
                <a:cubicBezTo>
                  <a:pt x="53989" y="75331"/>
                  <a:pt x="47877" y="80820"/>
                  <a:pt x="47877" y="86309"/>
                </a:cubicBezTo>
                <a:cubicBezTo>
                  <a:pt x="47877" y="91987"/>
                  <a:pt x="53989" y="97476"/>
                  <a:pt x="59898" y="97476"/>
                </a:cubicBezTo>
                <a:close/>
                <a:moveTo>
                  <a:pt x="56842" y="83659"/>
                </a:moveTo>
                <a:lnTo>
                  <a:pt x="56842" y="83659"/>
                </a:lnTo>
                <a:cubicBezTo>
                  <a:pt x="62954" y="83659"/>
                  <a:pt x="62954" y="83659"/>
                  <a:pt x="62954" y="83659"/>
                </a:cubicBezTo>
                <a:cubicBezTo>
                  <a:pt x="62954" y="89148"/>
                  <a:pt x="62954" y="89148"/>
                  <a:pt x="62954" y="89148"/>
                </a:cubicBezTo>
                <a:cubicBezTo>
                  <a:pt x="56842" y="89148"/>
                  <a:pt x="56842" y="89148"/>
                  <a:pt x="56842" y="89148"/>
                </a:cubicBezTo>
                <a:lnTo>
                  <a:pt x="56842" y="83659"/>
                </a:lnTo>
                <a:close/>
                <a:moveTo>
                  <a:pt x="26893" y="97476"/>
                </a:moveTo>
                <a:lnTo>
                  <a:pt x="26893" y="97476"/>
                </a:lnTo>
                <a:cubicBezTo>
                  <a:pt x="35857" y="97476"/>
                  <a:pt x="38913" y="91987"/>
                  <a:pt x="38913" y="86309"/>
                </a:cubicBezTo>
                <a:cubicBezTo>
                  <a:pt x="38913" y="80820"/>
                  <a:pt x="35857" y="75331"/>
                  <a:pt x="26893" y="75331"/>
                </a:cubicBezTo>
                <a:cubicBezTo>
                  <a:pt x="20984" y="75331"/>
                  <a:pt x="14872" y="80820"/>
                  <a:pt x="14872" y="86309"/>
                </a:cubicBezTo>
                <a:cubicBezTo>
                  <a:pt x="14872" y="91987"/>
                  <a:pt x="20984" y="97476"/>
                  <a:pt x="26893" y="97476"/>
                </a:cubicBezTo>
                <a:close/>
                <a:moveTo>
                  <a:pt x="23837" y="83659"/>
                </a:moveTo>
                <a:lnTo>
                  <a:pt x="23837" y="83659"/>
                </a:lnTo>
                <a:cubicBezTo>
                  <a:pt x="33005" y="83659"/>
                  <a:pt x="33005" y="83659"/>
                  <a:pt x="33005" y="83659"/>
                </a:cubicBezTo>
                <a:cubicBezTo>
                  <a:pt x="33005" y="89148"/>
                  <a:pt x="33005" y="89148"/>
                  <a:pt x="33005" y="89148"/>
                </a:cubicBezTo>
                <a:cubicBezTo>
                  <a:pt x="23837" y="89148"/>
                  <a:pt x="23837" y="89148"/>
                  <a:pt x="23837" y="89148"/>
                </a:cubicBezTo>
                <a:lnTo>
                  <a:pt x="23837" y="83659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1" name="Shape 4717">
            <a:extLst>
              <a:ext uri="{FF2B5EF4-FFF2-40B4-BE49-F238E27FC236}">
                <a16:creationId xmlns:a16="http://schemas.microsoft.com/office/drawing/2014/main" id="{08EE7884-9CA9-4724-B689-B36DF36302F7}"/>
              </a:ext>
            </a:extLst>
          </p:cNvPr>
          <p:cNvSpPr/>
          <p:nvPr/>
        </p:nvSpPr>
        <p:spPr>
          <a:xfrm>
            <a:off x="8292410" y="4302447"/>
            <a:ext cx="621623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826" y="44479"/>
                </a:moveTo>
                <a:lnTo>
                  <a:pt x="94826" y="44479"/>
                </a:lnTo>
                <a:cubicBezTo>
                  <a:pt x="86498" y="44479"/>
                  <a:pt x="83659" y="50157"/>
                  <a:pt x="83659" y="55646"/>
                </a:cubicBezTo>
                <a:cubicBezTo>
                  <a:pt x="83659" y="64164"/>
                  <a:pt x="86498" y="66813"/>
                  <a:pt x="94826" y="66813"/>
                </a:cubicBezTo>
                <a:cubicBezTo>
                  <a:pt x="100315" y="66813"/>
                  <a:pt x="105993" y="64164"/>
                  <a:pt x="105993" y="55646"/>
                </a:cubicBezTo>
                <a:cubicBezTo>
                  <a:pt x="105993" y="50157"/>
                  <a:pt x="100315" y="44479"/>
                  <a:pt x="94826" y="44479"/>
                </a:cubicBezTo>
                <a:close/>
                <a:moveTo>
                  <a:pt x="97665" y="61324"/>
                </a:moveTo>
                <a:lnTo>
                  <a:pt x="97665" y="61324"/>
                </a:lnTo>
                <a:cubicBezTo>
                  <a:pt x="89148" y="61324"/>
                  <a:pt x="89148" y="61324"/>
                  <a:pt x="89148" y="61324"/>
                </a:cubicBezTo>
                <a:cubicBezTo>
                  <a:pt x="89148" y="52996"/>
                  <a:pt x="89148" y="52996"/>
                  <a:pt x="89148" y="52996"/>
                </a:cubicBezTo>
                <a:cubicBezTo>
                  <a:pt x="97665" y="52996"/>
                  <a:pt x="97665" y="52996"/>
                  <a:pt x="97665" y="52996"/>
                </a:cubicBezTo>
                <a:lnTo>
                  <a:pt x="97665" y="61324"/>
                </a:lnTo>
                <a:close/>
                <a:moveTo>
                  <a:pt x="100315" y="97476"/>
                </a:moveTo>
                <a:lnTo>
                  <a:pt x="100315" y="97476"/>
                </a:lnTo>
                <a:cubicBezTo>
                  <a:pt x="86498" y="97476"/>
                  <a:pt x="86498" y="97476"/>
                  <a:pt x="86498" y="97476"/>
                </a:cubicBezTo>
                <a:cubicBezTo>
                  <a:pt x="83659" y="97476"/>
                  <a:pt x="83659" y="100315"/>
                  <a:pt x="83659" y="100315"/>
                </a:cubicBezTo>
                <a:cubicBezTo>
                  <a:pt x="83659" y="103154"/>
                  <a:pt x="83659" y="105993"/>
                  <a:pt x="86498" y="105993"/>
                </a:cubicBezTo>
                <a:cubicBezTo>
                  <a:pt x="100315" y="105993"/>
                  <a:pt x="100315" y="105993"/>
                  <a:pt x="100315" y="105993"/>
                </a:cubicBezTo>
                <a:cubicBezTo>
                  <a:pt x="103154" y="105993"/>
                  <a:pt x="105993" y="103154"/>
                  <a:pt x="105993" y="100315"/>
                </a:cubicBezTo>
                <a:cubicBezTo>
                  <a:pt x="105993" y="100315"/>
                  <a:pt x="103154" y="97476"/>
                  <a:pt x="100315" y="97476"/>
                </a:cubicBezTo>
                <a:close/>
                <a:moveTo>
                  <a:pt x="67003" y="44479"/>
                </a:moveTo>
                <a:lnTo>
                  <a:pt x="67003" y="44479"/>
                </a:lnTo>
                <a:cubicBezTo>
                  <a:pt x="22334" y="44479"/>
                  <a:pt x="22334" y="44479"/>
                  <a:pt x="22334" y="44479"/>
                </a:cubicBezTo>
                <a:cubicBezTo>
                  <a:pt x="19495" y="44479"/>
                  <a:pt x="16845" y="50157"/>
                  <a:pt x="16845" y="52996"/>
                </a:cubicBezTo>
                <a:cubicBezTo>
                  <a:pt x="16845" y="97476"/>
                  <a:pt x="16845" y="97476"/>
                  <a:pt x="16845" y="97476"/>
                </a:cubicBezTo>
                <a:cubicBezTo>
                  <a:pt x="16845" y="100315"/>
                  <a:pt x="19495" y="105993"/>
                  <a:pt x="22334" y="105993"/>
                </a:cubicBezTo>
                <a:cubicBezTo>
                  <a:pt x="67003" y="105993"/>
                  <a:pt x="67003" y="105993"/>
                  <a:pt x="67003" y="105993"/>
                </a:cubicBezTo>
                <a:cubicBezTo>
                  <a:pt x="72492" y="105993"/>
                  <a:pt x="75331" y="100315"/>
                  <a:pt x="75331" y="97476"/>
                </a:cubicBezTo>
                <a:cubicBezTo>
                  <a:pt x="75331" y="52996"/>
                  <a:pt x="75331" y="52996"/>
                  <a:pt x="75331" y="52996"/>
                </a:cubicBezTo>
                <a:cubicBezTo>
                  <a:pt x="75331" y="50157"/>
                  <a:pt x="72492" y="44479"/>
                  <a:pt x="67003" y="44479"/>
                </a:cubicBezTo>
                <a:close/>
                <a:moveTo>
                  <a:pt x="67003" y="94826"/>
                </a:moveTo>
                <a:lnTo>
                  <a:pt x="67003" y="94826"/>
                </a:lnTo>
                <a:cubicBezTo>
                  <a:pt x="67003" y="94826"/>
                  <a:pt x="67003" y="97476"/>
                  <a:pt x="64164" y="97476"/>
                </a:cubicBezTo>
                <a:cubicBezTo>
                  <a:pt x="28012" y="97476"/>
                  <a:pt x="28012" y="97476"/>
                  <a:pt x="28012" y="97476"/>
                </a:cubicBezTo>
                <a:cubicBezTo>
                  <a:pt x="25173" y="97476"/>
                  <a:pt x="22334" y="94826"/>
                  <a:pt x="22334" y="94826"/>
                </a:cubicBezTo>
                <a:cubicBezTo>
                  <a:pt x="22334" y="55646"/>
                  <a:pt x="22334" y="55646"/>
                  <a:pt x="22334" y="55646"/>
                </a:cubicBezTo>
                <a:cubicBezTo>
                  <a:pt x="22334" y="55646"/>
                  <a:pt x="25173" y="52996"/>
                  <a:pt x="28012" y="52996"/>
                </a:cubicBezTo>
                <a:cubicBezTo>
                  <a:pt x="64164" y="52996"/>
                  <a:pt x="64164" y="52996"/>
                  <a:pt x="64164" y="52996"/>
                </a:cubicBezTo>
                <a:cubicBezTo>
                  <a:pt x="67003" y="52996"/>
                  <a:pt x="67003" y="55646"/>
                  <a:pt x="67003" y="55646"/>
                </a:cubicBezTo>
                <a:lnTo>
                  <a:pt x="67003" y="94826"/>
                </a:lnTo>
                <a:close/>
                <a:moveTo>
                  <a:pt x="100315" y="86309"/>
                </a:moveTo>
                <a:lnTo>
                  <a:pt x="100315" y="86309"/>
                </a:lnTo>
                <a:cubicBezTo>
                  <a:pt x="86498" y="86309"/>
                  <a:pt x="86498" y="86309"/>
                  <a:pt x="86498" y="86309"/>
                </a:cubicBezTo>
                <a:cubicBezTo>
                  <a:pt x="83659" y="86309"/>
                  <a:pt x="83659" y="89148"/>
                  <a:pt x="83659" y="89148"/>
                </a:cubicBezTo>
                <a:cubicBezTo>
                  <a:pt x="83659" y="91987"/>
                  <a:pt x="83659" y="94826"/>
                  <a:pt x="86498" y="94826"/>
                </a:cubicBezTo>
                <a:cubicBezTo>
                  <a:pt x="100315" y="94826"/>
                  <a:pt x="100315" y="94826"/>
                  <a:pt x="100315" y="94826"/>
                </a:cubicBezTo>
                <a:cubicBezTo>
                  <a:pt x="103154" y="94826"/>
                  <a:pt x="105993" y="91987"/>
                  <a:pt x="105993" y="89148"/>
                </a:cubicBezTo>
                <a:cubicBezTo>
                  <a:pt x="105993" y="89148"/>
                  <a:pt x="103154" y="86309"/>
                  <a:pt x="100315" y="86309"/>
                </a:cubicBezTo>
                <a:close/>
                <a:moveTo>
                  <a:pt x="105993" y="30662"/>
                </a:moveTo>
                <a:lnTo>
                  <a:pt x="105993" y="30662"/>
                </a:lnTo>
                <a:cubicBezTo>
                  <a:pt x="69842" y="30662"/>
                  <a:pt x="69842" y="30662"/>
                  <a:pt x="69842" y="30662"/>
                </a:cubicBezTo>
                <a:cubicBezTo>
                  <a:pt x="103154" y="8328"/>
                  <a:pt x="103154" y="8328"/>
                  <a:pt x="103154" y="8328"/>
                </a:cubicBezTo>
                <a:cubicBezTo>
                  <a:pt x="105993" y="8328"/>
                  <a:pt x="105993" y="5678"/>
                  <a:pt x="103154" y="2839"/>
                </a:cubicBezTo>
                <a:cubicBezTo>
                  <a:pt x="103154" y="0"/>
                  <a:pt x="100315" y="0"/>
                  <a:pt x="100315" y="2839"/>
                </a:cubicBezTo>
                <a:cubicBezTo>
                  <a:pt x="100315" y="2839"/>
                  <a:pt x="64164" y="25173"/>
                  <a:pt x="61324" y="27823"/>
                </a:cubicBezTo>
                <a:cubicBezTo>
                  <a:pt x="22334" y="2839"/>
                  <a:pt x="22334" y="2839"/>
                  <a:pt x="22334" y="2839"/>
                </a:cubicBezTo>
                <a:cubicBezTo>
                  <a:pt x="19495" y="0"/>
                  <a:pt x="16845" y="0"/>
                  <a:pt x="16845" y="2839"/>
                </a:cubicBezTo>
                <a:cubicBezTo>
                  <a:pt x="16845" y="5678"/>
                  <a:pt x="16845" y="8328"/>
                  <a:pt x="16845" y="8328"/>
                </a:cubicBezTo>
                <a:cubicBezTo>
                  <a:pt x="50157" y="30662"/>
                  <a:pt x="50157" y="30662"/>
                  <a:pt x="50157" y="30662"/>
                </a:cubicBezTo>
                <a:cubicBezTo>
                  <a:pt x="16845" y="30662"/>
                  <a:pt x="16845" y="30662"/>
                  <a:pt x="16845" y="30662"/>
                </a:cubicBezTo>
                <a:cubicBezTo>
                  <a:pt x="8517" y="30662"/>
                  <a:pt x="0" y="36340"/>
                  <a:pt x="0" y="44479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8517" y="119810"/>
                  <a:pt x="16845" y="119810"/>
                </a:cubicBezTo>
                <a:cubicBezTo>
                  <a:pt x="105993" y="119810"/>
                  <a:pt x="105993" y="119810"/>
                  <a:pt x="105993" y="119810"/>
                </a:cubicBezTo>
                <a:cubicBezTo>
                  <a:pt x="114321" y="119810"/>
                  <a:pt x="119810" y="114321"/>
                  <a:pt x="119810" y="105993"/>
                </a:cubicBezTo>
                <a:cubicBezTo>
                  <a:pt x="119810" y="44479"/>
                  <a:pt x="119810" y="44479"/>
                  <a:pt x="119810" y="44479"/>
                </a:cubicBezTo>
                <a:cubicBezTo>
                  <a:pt x="119810" y="36340"/>
                  <a:pt x="114321" y="30662"/>
                  <a:pt x="105993" y="30662"/>
                </a:cubicBezTo>
                <a:close/>
                <a:moveTo>
                  <a:pt x="111482" y="105993"/>
                </a:moveTo>
                <a:lnTo>
                  <a:pt x="111482" y="105993"/>
                </a:lnTo>
                <a:cubicBezTo>
                  <a:pt x="111482" y="108643"/>
                  <a:pt x="108832" y="111482"/>
                  <a:pt x="105993" y="111482"/>
                </a:cubicBezTo>
                <a:cubicBezTo>
                  <a:pt x="16845" y="111482"/>
                  <a:pt x="16845" y="111482"/>
                  <a:pt x="16845" y="111482"/>
                </a:cubicBezTo>
                <a:cubicBezTo>
                  <a:pt x="11167" y="111482"/>
                  <a:pt x="8517" y="108643"/>
                  <a:pt x="8517" y="105993"/>
                </a:cubicBezTo>
                <a:cubicBezTo>
                  <a:pt x="8517" y="44479"/>
                  <a:pt x="8517" y="44479"/>
                  <a:pt x="8517" y="44479"/>
                </a:cubicBezTo>
                <a:cubicBezTo>
                  <a:pt x="8517" y="41829"/>
                  <a:pt x="11167" y="38990"/>
                  <a:pt x="16845" y="38990"/>
                </a:cubicBezTo>
                <a:cubicBezTo>
                  <a:pt x="105993" y="38990"/>
                  <a:pt x="105993" y="38990"/>
                  <a:pt x="105993" y="38990"/>
                </a:cubicBezTo>
                <a:cubicBezTo>
                  <a:pt x="108832" y="38990"/>
                  <a:pt x="111482" y="41829"/>
                  <a:pt x="111482" y="44479"/>
                </a:cubicBezTo>
                <a:lnTo>
                  <a:pt x="111482" y="105993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2" name="Shape 4718">
            <a:extLst>
              <a:ext uri="{FF2B5EF4-FFF2-40B4-BE49-F238E27FC236}">
                <a16:creationId xmlns:a16="http://schemas.microsoft.com/office/drawing/2014/main" id="{82D15E4E-7037-4139-8352-E7CBE605FECA}"/>
              </a:ext>
            </a:extLst>
          </p:cNvPr>
          <p:cNvSpPr/>
          <p:nvPr/>
        </p:nvSpPr>
        <p:spPr>
          <a:xfrm>
            <a:off x="7298890" y="4345578"/>
            <a:ext cx="621623" cy="5355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1829" y="51868"/>
                </a:moveTo>
                <a:lnTo>
                  <a:pt x="41829" y="51868"/>
                </a:lnTo>
                <a:cubicBezTo>
                  <a:pt x="19495" y="51868"/>
                  <a:pt x="19495" y="51868"/>
                  <a:pt x="19495" y="51868"/>
                </a:cubicBezTo>
                <a:cubicBezTo>
                  <a:pt x="16656" y="51868"/>
                  <a:pt x="13817" y="54945"/>
                  <a:pt x="13817" y="54945"/>
                </a:cubicBezTo>
                <a:cubicBezTo>
                  <a:pt x="13817" y="58241"/>
                  <a:pt x="16656" y="61538"/>
                  <a:pt x="19495" y="61538"/>
                </a:cubicBezTo>
                <a:cubicBezTo>
                  <a:pt x="41829" y="61538"/>
                  <a:pt x="41829" y="61538"/>
                  <a:pt x="41829" y="61538"/>
                </a:cubicBezTo>
                <a:cubicBezTo>
                  <a:pt x="41829" y="61538"/>
                  <a:pt x="44479" y="58241"/>
                  <a:pt x="44479" y="54945"/>
                </a:cubicBezTo>
                <a:lnTo>
                  <a:pt x="41829" y="51868"/>
                </a:lnTo>
                <a:close/>
                <a:moveTo>
                  <a:pt x="41829" y="87472"/>
                </a:moveTo>
                <a:lnTo>
                  <a:pt x="41829" y="87472"/>
                </a:lnTo>
                <a:cubicBezTo>
                  <a:pt x="19495" y="87472"/>
                  <a:pt x="19495" y="87472"/>
                  <a:pt x="19495" y="87472"/>
                </a:cubicBezTo>
                <a:cubicBezTo>
                  <a:pt x="16656" y="87472"/>
                  <a:pt x="13817" y="87472"/>
                  <a:pt x="13817" y="90549"/>
                </a:cubicBezTo>
                <a:cubicBezTo>
                  <a:pt x="13817" y="93846"/>
                  <a:pt x="16656" y="93846"/>
                  <a:pt x="19495" y="93846"/>
                </a:cubicBezTo>
                <a:cubicBezTo>
                  <a:pt x="41829" y="93846"/>
                  <a:pt x="41829" y="93846"/>
                  <a:pt x="41829" y="93846"/>
                </a:cubicBezTo>
                <a:cubicBezTo>
                  <a:pt x="41829" y="93846"/>
                  <a:pt x="44479" y="93846"/>
                  <a:pt x="44479" y="90549"/>
                </a:cubicBezTo>
                <a:cubicBezTo>
                  <a:pt x="44479" y="87472"/>
                  <a:pt x="41829" y="87472"/>
                  <a:pt x="41829" y="87472"/>
                </a:cubicBezTo>
                <a:close/>
                <a:moveTo>
                  <a:pt x="41829" y="67912"/>
                </a:moveTo>
                <a:lnTo>
                  <a:pt x="41829" y="67912"/>
                </a:lnTo>
                <a:cubicBezTo>
                  <a:pt x="19495" y="67912"/>
                  <a:pt x="19495" y="67912"/>
                  <a:pt x="19495" y="67912"/>
                </a:cubicBezTo>
                <a:cubicBezTo>
                  <a:pt x="16656" y="67912"/>
                  <a:pt x="13817" y="71208"/>
                  <a:pt x="13817" y="74505"/>
                </a:cubicBezTo>
                <a:cubicBezTo>
                  <a:pt x="13817" y="74505"/>
                  <a:pt x="16656" y="77802"/>
                  <a:pt x="19495" y="77802"/>
                </a:cubicBezTo>
                <a:cubicBezTo>
                  <a:pt x="41829" y="77802"/>
                  <a:pt x="41829" y="77802"/>
                  <a:pt x="41829" y="77802"/>
                </a:cubicBezTo>
                <a:lnTo>
                  <a:pt x="44479" y="74505"/>
                </a:lnTo>
                <a:cubicBezTo>
                  <a:pt x="44479" y="71208"/>
                  <a:pt x="41829" y="67912"/>
                  <a:pt x="41829" y="67912"/>
                </a:cubicBezTo>
                <a:close/>
                <a:moveTo>
                  <a:pt x="77981" y="48571"/>
                </a:moveTo>
                <a:lnTo>
                  <a:pt x="77981" y="48571"/>
                </a:lnTo>
                <a:cubicBezTo>
                  <a:pt x="66813" y="48571"/>
                  <a:pt x="55646" y="58241"/>
                  <a:pt x="55646" y="74505"/>
                </a:cubicBezTo>
                <a:cubicBezTo>
                  <a:pt x="55646" y="87472"/>
                  <a:pt x="66813" y="100439"/>
                  <a:pt x="77981" y="100439"/>
                </a:cubicBezTo>
                <a:cubicBezTo>
                  <a:pt x="89148" y="100439"/>
                  <a:pt x="100315" y="87472"/>
                  <a:pt x="100315" y="74505"/>
                </a:cubicBezTo>
                <a:cubicBezTo>
                  <a:pt x="100315" y="58241"/>
                  <a:pt x="89148" y="48571"/>
                  <a:pt x="77981" y="48571"/>
                </a:cubicBezTo>
                <a:close/>
                <a:moveTo>
                  <a:pt x="77981" y="90549"/>
                </a:moveTo>
                <a:lnTo>
                  <a:pt x="77981" y="90549"/>
                </a:lnTo>
                <a:cubicBezTo>
                  <a:pt x="69652" y="90549"/>
                  <a:pt x="63974" y="84175"/>
                  <a:pt x="63974" y="74505"/>
                </a:cubicBezTo>
                <a:cubicBezTo>
                  <a:pt x="63974" y="64835"/>
                  <a:pt x="69652" y="54945"/>
                  <a:pt x="77981" y="54945"/>
                </a:cubicBezTo>
                <a:cubicBezTo>
                  <a:pt x="86309" y="54945"/>
                  <a:pt x="91798" y="64835"/>
                  <a:pt x="91798" y="74505"/>
                </a:cubicBezTo>
                <a:cubicBezTo>
                  <a:pt x="91798" y="84175"/>
                  <a:pt x="86309" y="90549"/>
                  <a:pt x="77981" y="90549"/>
                </a:cubicBezTo>
                <a:close/>
                <a:moveTo>
                  <a:pt x="102965" y="25934"/>
                </a:moveTo>
                <a:lnTo>
                  <a:pt x="102965" y="25934"/>
                </a:lnTo>
                <a:cubicBezTo>
                  <a:pt x="97476" y="25934"/>
                  <a:pt x="97476" y="25934"/>
                  <a:pt x="97476" y="25934"/>
                </a:cubicBezTo>
                <a:cubicBezTo>
                  <a:pt x="55646" y="0"/>
                  <a:pt x="55646" y="0"/>
                  <a:pt x="55646" y="0"/>
                </a:cubicBezTo>
                <a:cubicBezTo>
                  <a:pt x="55646" y="0"/>
                  <a:pt x="52807" y="0"/>
                  <a:pt x="52807" y="3296"/>
                </a:cubicBezTo>
                <a:cubicBezTo>
                  <a:pt x="50157" y="3296"/>
                  <a:pt x="52807" y="6593"/>
                  <a:pt x="52807" y="6593"/>
                </a:cubicBezTo>
                <a:cubicBezTo>
                  <a:pt x="80630" y="25934"/>
                  <a:pt x="80630" y="25934"/>
                  <a:pt x="80630" y="25934"/>
                </a:cubicBezTo>
                <a:cubicBezTo>
                  <a:pt x="13817" y="25934"/>
                  <a:pt x="13817" y="25934"/>
                  <a:pt x="13817" y="25934"/>
                </a:cubicBezTo>
                <a:cubicBezTo>
                  <a:pt x="5488" y="25934"/>
                  <a:pt x="0" y="32527"/>
                  <a:pt x="0" y="41978"/>
                </a:cubicBezTo>
                <a:cubicBezTo>
                  <a:pt x="0" y="103516"/>
                  <a:pt x="0" y="103516"/>
                  <a:pt x="0" y="103516"/>
                </a:cubicBezTo>
                <a:cubicBezTo>
                  <a:pt x="0" y="113406"/>
                  <a:pt x="5488" y="119780"/>
                  <a:pt x="13817" y="119780"/>
                </a:cubicBezTo>
                <a:cubicBezTo>
                  <a:pt x="102965" y="119780"/>
                  <a:pt x="102965" y="119780"/>
                  <a:pt x="102965" y="119780"/>
                </a:cubicBezTo>
                <a:cubicBezTo>
                  <a:pt x="111293" y="119780"/>
                  <a:pt x="119810" y="113406"/>
                  <a:pt x="119810" y="103516"/>
                </a:cubicBezTo>
                <a:cubicBezTo>
                  <a:pt x="119810" y="41978"/>
                  <a:pt x="119810" y="41978"/>
                  <a:pt x="119810" y="41978"/>
                </a:cubicBezTo>
                <a:cubicBezTo>
                  <a:pt x="119810" y="32527"/>
                  <a:pt x="111293" y="25934"/>
                  <a:pt x="102965" y="25934"/>
                </a:cubicBezTo>
                <a:close/>
                <a:moveTo>
                  <a:pt x="111293" y="103516"/>
                </a:moveTo>
                <a:lnTo>
                  <a:pt x="111293" y="103516"/>
                </a:lnTo>
                <a:cubicBezTo>
                  <a:pt x="111293" y="106813"/>
                  <a:pt x="108643" y="113406"/>
                  <a:pt x="102965" y="113406"/>
                </a:cubicBezTo>
                <a:cubicBezTo>
                  <a:pt x="13817" y="113406"/>
                  <a:pt x="13817" y="113406"/>
                  <a:pt x="13817" y="113406"/>
                </a:cubicBezTo>
                <a:cubicBezTo>
                  <a:pt x="10977" y="113406"/>
                  <a:pt x="8328" y="106813"/>
                  <a:pt x="8328" y="103516"/>
                </a:cubicBezTo>
                <a:cubicBezTo>
                  <a:pt x="8328" y="41978"/>
                  <a:pt x="8328" y="41978"/>
                  <a:pt x="8328" y="41978"/>
                </a:cubicBezTo>
                <a:cubicBezTo>
                  <a:pt x="8328" y="38901"/>
                  <a:pt x="10977" y="35604"/>
                  <a:pt x="13817" y="35604"/>
                </a:cubicBezTo>
                <a:cubicBezTo>
                  <a:pt x="102965" y="35604"/>
                  <a:pt x="102965" y="35604"/>
                  <a:pt x="102965" y="35604"/>
                </a:cubicBezTo>
                <a:cubicBezTo>
                  <a:pt x="108643" y="35604"/>
                  <a:pt x="111293" y="38901"/>
                  <a:pt x="111293" y="41978"/>
                </a:cubicBezTo>
                <a:lnTo>
                  <a:pt x="111293" y="103516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3" name="Shape 4719">
            <a:extLst>
              <a:ext uri="{FF2B5EF4-FFF2-40B4-BE49-F238E27FC236}">
                <a16:creationId xmlns:a16="http://schemas.microsoft.com/office/drawing/2014/main" id="{1D2C87C2-1DDE-456D-BA3D-EDAADC91C233}"/>
              </a:ext>
            </a:extLst>
          </p:cNvPr>
          <p:cNvSpPr/>
          <p:nvPr/>
        </p:nvSpPr>
        <p:spPr>
          <a:xfrm>
            <a:off x="6361063" y="4324012"/>
            <a:ext cx="459931" cy="57865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972" y="0"/>
                </a:moveTo>
                <a:lnTo>
                  <a:pt x="100972" y="0"/>
                </a:lnTo>
                <a:cubicBezTo>
                  <a:pt x="18773" y="0"/>
                  <a:pt x="18773" y="0"/>
                  <a:pt x="18773" y="0"/>
                </a:cubicBezTo>
                <a:cubicBezTo>
                  <a:pt x="7610" y="0"/>
                  <a:pt x="0" y="5908"/>
                  <a:pt x="0" y="14872"/>
                </a:cubicBezTo>
                <a:cubicBezTo>
                  <a:pt x="0" y="119796"/>
                  <a:pt x="0" y="119796"/>
                  <a:pt x="0" y="119796"/>
                </a:cubicBezTo>
                <a:cubicBezTo>
                  <a:pt x="11416" y="119796"/>
                  <a:pt x="7610" y="119796"/>
                  <a:pt x="18773" y="119796"/>
                </a:cubicBezTo>
                <a:cubicBezTo>
                  <a:pt x="100972" y="119796"/>
                  <a:pt x="100972" y="119796"/>
                  <a:pt x="100972" y="119796"/>
                </a:cubicBezTo>
                <a:cubicBezTo>
                  <a:pt x="112135" y="119796"/>
                  <a:pt x="104778" y="119796"/>
                  <a:pt x="119746" y="119796"/>
                </a:cubicBezTo>
                <a:cubicBezTo>
                  <a:pt x="119746" y="14872"/>
                  <a:pt x="119746" y="14872"/>
                  <a:pt x="119746" y="14872"/>
                </a:cubicBezTo>
                <a:cubicBezTo>
                  <a:pt x="119746" y="5908"/>
                  <a:pt x="112135" y="0"/>
                  <a:pt x="100972" y="0"/>
                </a:cubicBezTo>
                <a:close/>
                <a:moveTo>
                  <a:pt x="18773" y="110831"/>
                </a:moveTo>
                <a:lnTo>
                  <a:pt x="18773" y="110831"/>
                </a:lnTo>
                <a:cubicBezTo>
                  <a:pt x="11416" y="110831"/>
                  <a:pt x="11416" y="110831"/>
                  <a:pt x="11416" y="110831"/>
                </a:cubicBezTo>
                <a:cubicBezTo>
                  <a:pt x="11416" y="101867"/>
                  <a:pt x="11416" y="101867"/>
                  <a:pt x="11416" y="101867"/>
                </a:cubicBezTo>
                <a:cubicBezTo>
                  <a:pt x="18773" y="101867"/>
                  <a:pt x="18773" y="101867"/>
                  <a:pt x="18773" y="101867"/>
                </a:cubicBezTo>
                <a:lnTo>
                  <a:pt x="18773" y="110831"/>
                </a:lnTo>
                <a:close/>
                <a:moveTo>
                  <a:pt x="18773" y="95959"/>
                </a:moveTo>
                <a:lnTo>
                  <a:pt x="18773" y="95959"/>
                </a:lnTo>
                <a:cubicBezTo>
                  <a:pt x="11416" y="95959"/>
                  <a:pt x="11416" y="95959"/>
                  <a:pt x="11416" y="95959"/>
                </a:cubicBezTo>
                <a:cubicBezTo>
                  <a:pt x="11416" y="86791"/>
                  <a:pt x="11416" y="86791"/>
                  <a:pt x="11416" y="86791"/>
                </a:cubicBezTo>
                <a:cubicBezTo>
                  <a:pt x="18773" y="86791"/>
                  <a:pt x="18773" y="86791"/>
                  <a:pt x="18773" y="86791"/>
                </a:cubicBezTo>
                <a:lnTo>
                  <a:pt x="18773" y="95959"/>
                </a:lnTo>
                <a:close/>
                <a:moveTo>
                  <a:pt x="18773" y="77826"/>
                </a:moveTo>
                <a:lnTo>
                  <a:pt x="18773" y="77826"/>
                </a:lnTo>
                <a:cubicBezTo>
                  <a:pt x="11416" y="77826"/>
                  <a:pt x="11416" y="77826"/>
                  <a:pt x="11416" y="77826"/>
                </a:cubicBezTo>
                <a:cubicBezTo>
                  <a:pt x="11416" y="71918"/>
                  <a:pt x="11416" y="71918"/>
                  <a:pt x="11416" y="71918"/>
                </a:cubicBezTo>
                <a:cubicBezTo>
                  <a:pt x="18773" y="71918"/>
                  <a:pt x="18773" y="71918"/>
                  <a:pt x="18773" y="71918"/>
                </a:cubicBezTo>
                <a:lnTo>
                  <a:pt x="18773" y="77826"/>
                </a:lnTo>
                <a:close/>
                <a:moveTo>
                  <a:pt x="18773" y="62954"/>
                </a:moveTo>
                <a:lnTo>
                  <a:pt x="18773" y="62954"/>
                </a:lnTo>
                <a:cubicBezTo>
                  <a:pt x="11416" y="62954"/>
                  <a:pt x="11416" y="62954"/>
                  <a:pt x="11416" y="62954"/>
                </a:cubicBezTo>
                <a:cubicBezTo>
                  <a:pt x="11416" y="53786"/>
                  <a:pt x="11416" y="53786"/>
                  <a:pt x="11416" y="53786"/>
                </a:cubicBezTo>
                <a:cubicBezTo>
                  <a:pt x="18773" y="53786"/>
                  <a:pt x="18773" y="53786"/>
                  <a:pt x="18773" y="53786"/>
                </a:cubicBezTo>
                <a:lnTo>
                  <a:pt x="18773" y="62954"/>
                </a:lnTo>
                <a:close/>
                <a:moveTo>
                  <a:pt x="18773" y="47877"/>
                </a:moveTo>
                <a:lnTo>
                  <a:pt x="18773" y="47877"/>
                </a:lnTo>
                <a:cubicBezTo>
                  <a:pt x="11416" y="47877"/>
                  <a:pt x="11416" y="47877"/>
                  <a:pt x="11416" y="47877"/>
                </a:cubicBezTo>
                <a:cubicBezTo>
                  <a:pt x="11416" y="38913"/>
                  <a:pt x="11416" y="38913"/>
                  <a:pt x="11416" y="38913"/>
                </a:cubicBezTo>
                <a:cubicBezTo>
                  <a:pt x="18773" y="38913"/>
                  <a:pt x="18773" y="38913"/>
                  <a:pt x="18773" y="38913"/>
                </a:cubicBezTo>
                <a:lnTo>
                  <a:pt x="18773" y="47877"/>
                </a:lnTo>
                <a:close/>
                <a:moveTo>
                  <a:pt x="18773" y="29949"/>
                </a:moveTo>
                <a:lnTo>
                  <a:pt x="18773" y="29949"/>
                </a:lnTo>
                <a:cubicBezTo>
                  <a:pt x="11416" y="29949"/>
                  <a:pt x="11416" y="29949"/>
                  <a:pt x="11416" y="29949"/>
                </a:cubicBezTo>
                <a:cubicBezTo>
                  <a:pt x="11416" y="23837"/>
                  <a:pt x="11416" y="23837"/>
                  <a:pt x="11416" y="23837"/>
                </a:cubicBezTo>
                <a:cubicBezTo>
                  <a:pt x="18773" y="23837"/>
                  <a:pt x="18773" y="23837"/>
                  <a:pt x="18773" y="23837"/>
                </a:cubicBezTo>
                <a:lnTo>
                  <a:pt x="18773" y="29949"/>
                </a:lnTo>
                <a:close/>
                <a:moveTo>
                  <a:pt x="89809" y="107979"/>
                </a:moveTo>
                <a:lnTo>
                  <a:pt x="89809" y="107979"/>
                </a:lnTo>
                <a:lnTo>
                  <a:pt x="86004" y="110831"/>
                </a:lnTo>
                <a:cubicBezTo>
                  <a:pt x="33742" y="110831"/>
                  <a:pt x="33742" y="110831"/>
                  <a:pt x="33742" y="110831"/>
                </a:cubicBezTo>
                <a:lnTo>
                  <a:pt x="29936" y="107979"/>
                </a:lnTo>
                <a:cubicBezTo>
                  <a:pt x="29936" y="65806"/>
                  <a:pt x="29936" y="65806"/>
                  <a:pt x="29936" y="65806"/>
                </a:cubicBezTo>
                <a:lnTo>
                  <a:pt x="33742" y="62954"/>
                </a:lnTo>
                <a:cubicBezTo>
                  <a:pt x="86004" y="62954"/>
                  <a:pt x="86004" y="62954"/>
                  <a:pt x="86004" y="62954"/>
                </a:cubicBezTo>
                <a:lnTo>
                  <a:pt x="89809" y="65806"/>
                </a:lnTo>
                <a:lnTo>
                  <a:pt x="89809" y="107979"/>
                </a:lnTo>
                <a:close/>
                <a:moveTo>
                  <a:pt x="89809" y="50933"/>
                </a:moveTo>
                <a:lnTo>
                  <a:pt x="89809" y="50933"/>
                </a:lnTo>
                <a:cubicBezTo>
                  <a:pt x="89809" y="53786"/>
                  <a:pt x="86004" y="53786"/>
                  <a:pt x="86004" y="53786"/>
                </a:cubicBezTo>
                <a:cubicBezTo>
                  <a:pt x="33742" y="53786"/>
                  <a:pt x="33742" y="53786"/>
                  <a:pt x="33742" y="53786"/>
                </a:cubicBezTo>
                <a:cubicBezTo>
                  <a:pt x="33742" y="53786"/>
                  <a:pt x="29936" y="53786"/>
                  <a:pt x="29936" y="50933"/>
                </a:cubicBezTo>
                <a:cubicBezTo>
                  <a:pt x="29936" y="11816"/>
                  <a:pt x="29936" y="11816"/>
                  <a:pt x="29936" y="11816"/>
                </a:cubicBezTo>
                <a:cubicBezTo>
                  <a:pt x="29936" y="8964"/>
                  <a:pt x="33742" y="5908"/>
                  <a:pt x="33742" y="5908"/>
                </a:cubicBezTo>
                <a:cubicBezTo>
                  <a:pt x="86004" y="5908"/>
                  <a:pt x="86004" y="5908"/>
                  <a:pt x="86004" y="5908"/>
                </a:cubicBezTo>
                <a:cubicBezTo>
                  <a:pt x="86004" y="5908"/>
                  <a:pt x="89809" y="8964"/>
                  <a:pt x="89809" y="11816"/>
                </a:cubicBezTo>
                <a:lnTo>
                  <a:pt x="89809" y="50933"/>
                </a:lnTo>
                <a:close/>
                <a:moveTo>
                  <a:pt x="108329" y="110831"/>
                </a:moveTo>
                <a:lnTo>
                  <a:pt x="108329" y="110831"/>
                </a:lnTo>
                <a:cubicBezTo>
                  <a:pt x="100972" y="110831"/>
                  <a:pt x="100972" y="110831"/>
                  <a:pt x="100972" y="110831"/>
                </a:cubicBezTo>
                <a:cubicBezTo>
                  <a:pt x="100972" y="101867"/>
                  <a:pt x="100972" y="101867"/>
                  <a:pt x="100972" y="101867"/>
                </a:cubicBezTo>
                <a:cubicBezTo>
                  <a:pt x="108329" y="101867"/>
                  <a:pt x="108329" y="101867"/>
                  <a:pt x="108329" y="101867"/>
                </a:cubicBezTo>
                <a:lnTo>
                  <a:pt x="108329" y="110831"/>
                </a:lnTo>
                <a:close/>
                <a:moveTo>
                  <a:pt x="108329" y="95959"/>
                </a:moveTo>
                <a:lnTo>
                  <a:pt x="108329" y="95959"/>
                </a:lnTo>
                <a:cubicBezTo>
                  <a:pt x="100972" y="95959"/>
                  <a:pt x="100972" y="95959"/>
                  <a:pt x="100972" y="95959"/>
                </a:cubicBezTo>
                <a:cubicBezTo>
                  <a:pt x="100972" y="86791"/>
                  <a:pt x="100972" y="86791"/>
                  <a:pt x="100972" y="86791"/>
                </a:cubicBezTo>
                <a:cubicBezTo>
                  <a:pt x="108329" y="86791"/>
                  <a:pt x="108329" y="86791"/>
                  <a:pt x="108329" y="86791"/>
                </a:cubicBezTo>
                <a:lnTo>
                  <a:pt x="108329" y="95959"/>
                </a:lnTo>
                <a:close/>
                <a:moveTo>
                  <a:pt x="108329" y="77826"/>
                </a:moveTo>
                <a:lnTo>
                  <a:pt x="108329" y="77826"/>
                </a:lnTo>
                <a:cubicBezTo>
                  <a:pt x="100972" y="77826"/>
                  <a:pt x="100972" y="77826"/>
                  <a:pt x="100972" y="77826"/>
                </a:cubicBezTo>
                <a:cubicBezTo>
                  <a:pt x="100972" y="71918"/>
                  <a:pt x="100972" y="71918"/>
                  <a:pt x="100972" y="71918"/>
                </a:cubicBezTo>
                <a:cubicBezTo>
                  <a:pt x="108329" y="71918"/>
                  <a:pt x="108329" y="71918"/>
                  <a:pt x="108329" y="71918"/>
                </a:cubicBezTo>
                <a:lnTo>
                  <a:pt x="108329" y="77826"/>
                </a:lnTo>
                <a:close/>
                <a:moveTo>
                  <a:pt x="108329" y="62954"/>
                </a:moveTo>
                <a:lnTo>
                  <a:pt x="108329" y="62954"/>
                </a:lnTo>
                <a:cubicBezTo>
                  <a:pt x="100972" y="62954"/>
                  <a:pt x="100972" y="62954"/>
                  <a:pt x="100972" y="62954"/>
                </a:cubicBezTo>
                <a:cubicBezTo>
                  <a:pt x="100972" y="53786"/>
                  <a:pt x="100972" y="53786"/>
                  <a:pt x="100972" y="53786"/>
                </a:cubicBezTo>
                <a:cubicBezTo>
                  <a:pt x="108329" y="53786"/>
                  <a:pt x="108329" y="53786"/>
                  <a:pt x="108329" y="53786"/>
                </a:cubicBezTo>
                <a:lnTo>
                  <a:pt x="108329" y="62954"/>
                </a:lnTo>
                <a:close/>
                <a:moveTo>
                  <a:pt x="108329" y="47877"/>
                </a:moveTo>
                <a:lnTo>
                  <a:pt x="108329" y="47877"/>
                </a:lnTo>
                <a:cubicBezTo>
                  <a:pt x="100972" y="47877"/>
                  <a:pt x="100972" y="47877"/>
                  <a:pt x="100972" y="47877"/>
                </a:cubicBezTo>
                <a:cubicBezTo>
                  <a:pt x="100972" y="38913"/>
                  <a:pt x="100972" y="38913"/>
                  <a:pt x="100972" y="38913"/>
                </a:cubicBezTo>
                <a:cubicBezTo>
                  <a:pt x="108329" y="38913"/>
                  <a:pt x="108329" y="38913"/>
                  <a:pt x="108329" y="38913"/>
                </a:cubicBezTo>
                <a:lnTo>
                  <a:pt x="108329" y="47877"/>
                </a:lnTo>
                <a:close/>
                <a:moveTo>
                  <a:pt x="108329" y="29949"/>
                </a:moveTo>
                <a:lnTo>
                  <a:pt x="108329" y="29949"/>
                </a:lnTo>
                <a:cubicBezTo>
                  <a:pt x="100972" y="29949"/>
                  <a:pt x="100972" y="29949"/>
                  <a:pt x="100972" y="29949"/>
                </a:cubicBezTo>
                <a:cubicBezTo>
                  <a:pt x="100972" y="23837"/>
                  <a:pt x="100972" y="23837"/>
                  <a:pt x="100972" y="23837"/>
                </a:cubicBezTo>
                <a:cubicBezTo>
                  <a:pt x="108329" y="23837"/>
                  <a:pt x="108329" y="23837"/>
                  <a:pt x="108329" y="23837"/>
                </a:cubicBezTo>
                <a:lnTo>
                  <a:pt x="108329" y="29949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4" name="Shape 4720">
            <a:extLst>
              <a:ext uri="{FF2B5EF4-FFF2-40B4-BE49-F238E27FC236}">
                <a16:creationId xmlns:a16="http://schemas.microsoft.com/office/drawing/2014/main" id="{9166FDAF-C275-4854-8699-53F533B1B888}"/>
              </a:ext>
            </a:extLst>
          </p:cNvPr>
          <p:cNvSpPr/>
          <p:nvPr/>
        </p:nvSpPr>
        <p:spPr>
          <a:xfrm>
            <a:off x="5295679" y="4345578"/>
            <a:ext cx="621623" cy="5355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482" y="51868"/>
                </a:moveTo>
                <a:lnTo>
                  <a:pt x="111482" y="51868"/>
                </a:lnTo>
                <a:cubicBezTo>
                  <a:pt x="89148" y="67912"/>
                  <a:pt x="89148" y="67912"/>
                  <a:pt x="89148" y="67912"/>
                </a:cubicBezTo>
                <a:cubicBezTo>
                  <a:pt x="89148" y="64835"/>
                  <a:pt x="89148" y="58241"/>
                  <a:pt x="83659" y="54945"/>
                </a:cubicBezTo>
                <a:cubicBezTo>
                  <a:pt x="91987" y="51868"/>
                  <a:pt x="97665" y="41978"/>
                  <a:pt x="97665" y="29230"/>
                </a:cubicBezTo>
                <a:cubicBezTo>
                  <a:pt x="97665" y="12967"/>
                  <a:pt x="86498" y="0"/>
                  <a:pt x="72492" y="0"/>
                </a:cubicBezTo>
                <a:cubicBezTo>
                  <a:pt x="58675" y="0"/>
                  <a:pt x="44668" y="12967"/>
                  <a:pt x="44668" y="29230"/>
                </a:cubicBezTo>
                <a:cubicBezTo>
                  <a:pt x="44668" y="38901"/>
                  <a:pt x="47507" y="45494"/>
                  <a:pt x="52996" y="51868"/>
                </a:cubicBezTo>
                <a:cubicBezTo>
                  <a:pt x="39179" y="51868"/>
                  <a:pt x="39179" y="51868"/>
                  <a:pt x="39179" y="51868"/>
                </a:cubicBezTo>
                <a:cubicBezTo>
                  <a:pt x="44668" y="48571"/>
                  <a:pt x="44668" y="41978"/>
                  <a:pt x="44668" y="35604"/>
                </a:cubicBezTo>
                <a:cubicBezTo>
                  <a:pt x="44668" y="19560"/>
                  <a:pt x="36340" y="9670"/>
                  <a:pt x="22334" y="9670"/>
                </a:cubicBezTo>
                <a:cubicBezTo>
                  <a:pt x="11167" y="9670"/>
                  <a:pt x="0" y="19560"/>
                  <a:pt x="0" y="35604"/>
                </a:cubicBezTo>
                <a:cubicBezTo>
                  <a:pt x="0" y="41978"/>
                  <a:pt x="2839" y="48571"/>
                  <a:pt x="8328" y="54945"/>
                </a:cubicBezTo>
                <a:cubicBezTo>
                  <a:pt x="2839" y="58241"/>
                  <a:pt x="0" y="61538"/>
                  <a:pt x="0" y="67912"/>
                </a:cubicBezTo>
                <a:cubicBezTo>
                  <a:pt x="0" y="103516"/>
                  <a:pt x="0" y="103516"/>
                  <a:pt x="0" y="103516"/>
                </a:cubicBezTo>
                <a:cubicBezTo>
                  <a:pt x="0" y="113406"/>
                  <a:pt x="8328" y="119780"/>
                  <a:pt x="16845" y="119780"/>
                </a:cubicBezTo>
                <a:cubicBezTo>
                  <a:pt x="75331" y="119780"/>
                  <a:pt x="75331" y="119780"/>
                  <a:pt x="75331" y="119780"/>
                </a:cubicBezTo>
                <a:cubicBezTo>
                  <a:pt x="83659" y="119780"/>
                  <a:pt x="89148" y="113406"/>
                  <a:pt x="89148" y="103516"/>
                </a:cubicBezTo>
                <a:cubicBezTo>
                  <a:pt x="89148" y="100439"/>
                  <a:pt x="89148" y="100439"/>
                  <a:pt x="89148" y="100439"/>
                </a:cubicBezTo>
                <a:cubicBezTo>
                  <a:pt x="111482" y="119780"/>
                  <a:pt x="111482" y="119780"/>
                  <a:pt x="111482" y="119780"/>
                </a:cubicBezTo>
                <a:cubicBezTo>
                  <a:pt x="117160" y="119780"/>
                  <a:pt x="119810" y="116483"/>
                  <a:pt x="119810" y="113406"/>
                </a:cubicBezTo>
                <a:cubicBezTo>
                  <a:pt x="119810" y="61538"/>
                  <a:pt x="119810" y="61538"/>
                  <a:pt x="119810" y="61538"/>
                </a:cubicBezTo>
                <a:cubicBezTo>
                  <a:pt x="119810" y="54945"/>
                  <a:pt x="117160" y="51868"/>
                  <a:pt x="111482" y="51868"/>
                </a:cubicBezTo>
                <a:close/>
                <a:moveTo>
                  <a:pt x="8328" y="35604"/>
                </a:moveTo>
                <a:lnTo>
                  <a:pt x="8328" y="35604"/>
                </a:lnTo>
                <a:cubicBezTo>
                  <a:pt x="8328" y="25934"/>
                  <a:pt x="14006" y="16263"/>
                  <a:pt x="22334" y="16263"/>
                </a:cubicBezTo>
                <a:cubicBezTo>
                  <a:pt x="30662" y="16263"/>
                  <a:pt x="39179" y="25934"/>
                  <a:pt x="39179" y="35604"/>
                </a:cubicBezTo>
                <a:cubicBezTo>
                  <a:pt x="39179" y="45494"/>
                  <a:pt x="30662" y="51868"/>
                  <a:pt x="22334" y="51868"/>
                </a:cubicBezTo>
                <a:cubicBezTo>
                  <a:pt x="14006" y="51868"/>
                  <a:pt x="8328" y="45494"/>
                  <a:pt x="8328" y="35604"/>
                </a:cubicBezTo>
                <a:close/>
                <a:moveTo>
                  <a:pt x="83659" y="103516"/>
                </a:moveTo>
                <a:lnTo>
                  <a:pt x="83659" y="103516"/>
                </a:lnTo>
                <a:cubicBezTo>
                  <a:pt x="83659" y="106813"/>
                  <a:pt x="77981" y="113406"/>
                  <a:pt x="75331" y="113406"/>
                </a:cubicBezTo>
                <a:cubicBezTo>
                  <a:pt x="16845" y="113406"/>
                  <a:pt x="16845" y="113406"/>
                  <a:pt x="16845" y="113406"/>
                </a:cubicBezTo>
                <a:cubicBezTo>
                  <a:pt x="11167" y="113406"/>
                  <a:pt x="8328" y="106813"/>
                  <a:pt x="8328" y="103516"/>
                </a:cubicBezTo>
                <a:cubicBezTo>
                  <a:pt x="8328" y="67912"/>
                  <a:pt x="8328" y="67912"/>
                  <a:pt x="8328" y="67912"/>
                </a:cubicBezTo>
                <a:cubicBezTo>
                  <a:pt x="8328" y="64835"/>
                  <a:pt x="11167" y="61538"/>
                  <a:pt x="16845" y="61538"/>
                </a:cubicBezTo>
                <a:cubicBezTo>
                  <a:pt x="75331" y="61538"/>
                  <a:pt x="75331" y="61538"/>
                  <a:pt x="75331" y="61538"/>
                </a:cubicBezTo>
                <a:cubicBezTo>
                  <a:pt x="77981" y="61538"/>
                  <a:pt x="83659" y="64835"/>
                  <a:pt x="83659" y="67912"/>
                </a:cubicBezTo>
                <a:lnTo>
                  <a:pt x="83659" y="103516"/>
                </a:lnTo>
                <a:close/>
                <a:moveTo>
                  <a:pt x="72492" y="51868"/>
                </a:moveTo>
                <a:lnTo>
                  <a:pt x="72492" y="51868"/>
                </a:lnTo>
                <a:cubicBezTo>
                  <a:pt x="61324" y="51868"/>
                  <a:pt x="52996" y="41978"/>
                  <a:pt x="52996" y="29230"/>
                </a:cubicBezTo>
                <a:cubicBezTo>
                  <a:pt x="52996" y="19560"/>
                  <a:pt x="61324" y="9670"/>
                  <a:pt x="72492" y="9670"/>
                </a:cubicBezTo>
                <a:cubicBezTo>
                  <a:pt x="80820" y="9670"/>
                  <a:pt x="89148" y="19560"/>
                  <a:pt x="89148" y="29230"/>
                </a:cubicBezTo>
                <a:cubicBezTo>
                  <a:pt x="89148" y="41978"/>
                  <a:pt x="80820" y="51868"/>
                  <a:pt x="72492" y="51868"/>
                </a:cubicBezTo>
                <a:close/>
                <a:moveTo>
                  <a:pt x="111482" y="113406"/>
                </a:moveTo>
                <a:lnTo>
                  <a:pt x="111482" y="113406"/>
                </a:lnTo>
                <a:cubicBezTo>
                  <a:pt x="89148" y="90549"/>
                  <a:pt x="89148" y="90549"/>
                  <a:pt x="89148" y="90549"/>
                </a:cubicBezTo>
                <a:cubicBezTo>
                  <a:pt x="89148" y="87472"/>
                  <a:pt x="89148" y="80879"/>
                  <a:pt x="89148" y="77802"/>
                </a:cubicBezTo>
                <a:cubicBezTo>
                  <a:pt x="111482" y="61538"/>
                  <a:pt x="111482" y="61538"/>
                  <a:pt x="111482" y="61538"/>
                </a:cubicBezTo>
                <a:cubicBezTo>
                  <a:pt x="111482" y="67912"/>
                  <a:pt x="111482" y="110109"/>
                  <a:pt x="111482" y="113406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5" name="Shape 4721">
            <a:extLst>
              <a:ext uri="{FF2B5EF4-FFF2-40B4-BE49-F238E27FC236}">
                <a16:creationId xmlns:a16="http://schemas.microsoft.com/office/drawing/2014/main" id="{DD1FC715-56EB-46E9-B0D9-4C6401425248}"/>
              </a:ext>
            </a:extLst>
          </p:cNvPr>
          <p:cNvSpPr/>
          <p:nvPr/>
        </p:nvSpPr>
        <p:spPr>
          <a:xfrm>
            <a:off x="4259038" y="4302447"/>
            <a:ext cx="621623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965" y="0"/>
                </a:moveTo>
                <a:lnTo>
                  <a:pt x="102965" y="0"/>
                </a:lnTo>
                <a:cubicBezTo>
                  <a:pt x="13817" y="0"/>
                  <a:pt x="13817" y="0"/>
                  <a:pt x="13817" y="0"/>
                </a:cubicBezTo>
                <a:cubicBezTo>
                  <a:pt x="5488" y="0"/>
                  <a:pt x="0" y="8328"/>
                  <a:pt x="0" y="16656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488" y="119810"/>
                  <a:pt x="13817" y="119810"/>
                </a:cubicBezTo>
                <a:cubicBezTo>
                  <a:pt x="102965" y="119810"/>
                  <a:pt x="102965" y="119810"/>
                  <a:pt x="102965" y="119810"/>
                </a:cubicBezTo>
                <a:cubicBezTo>
                  <a:pt x="111293" y="119810"/>
                  <a:pt x="119810" y="114321"/>
                  <a:pt x="119810" y="105993"/>
                </a:cubicBezTo>
                <a:cubicBezTo>
                  <a:pt x="119810" y="16656"/>
                  <a:pt x="119810" y="16656"/>
                  <a:pt x="119810" y="16656"/>
                </a:cubicBezTo>
                <a:cubicBezTo>
                  <a:pt x="119810" y="8328"/>
                  <a:pt x="111293" y="0"/>
                  <a:pt x="102965" y="0"/>
                </a:cubicBezTo>
                <a:close/>
                <a:moveTo>
                  <a:pt x="30662" y="8328"/>
                </a:moveTo>
                <a:lnTo>
                  <a:pt x="30662" y="8328"/>
                </a:lnTo>
                <a:cubicBezTo>
                  <a:pt x="30662" y="8328"/>
                  <a:pt x="86309" y="8328"/>
                  <a:pt x="89148" y="8328"/>
                </a:cubicBezTo>
                <a:cubicBezTo>
                  <a:pt x="89148" y="41829"/>
                  <a:pt x="89148" y="41829"/>
                  <a:pt x="89148" y="41829"/>
                </a:cubicBezTo>
                <a:cubicBezTo>
                  <a:pt x="89148" y="44479"/>
                  <a:pt x="86309" y="44479"/>
                  <a:pt x="86309" y="44479"/>
                </a:cubicBezTo>
                <a:cubicBezTo>
                  <a:pt x="33312" y="44479"/>
                  <a:pt x="33312" y="44479"/>
                  <a:pt x="33312" y="44479"/>
                </a:cubicBezTo>
                <a:cubicBezTo>
                  <a:pt x="30662" y="44479"/>
                  <a:pt x="30662" y="44479"/>
                  <a:pt x="30662" y="41829"/>
                </a:cubicBezTo>
                <a:lnTo>
                  <a:pt x="30662" y="8328"/>
                </a:lnTo>
                <a:close/>
                <a:moveTo>
                  <a:pt x="111293" y="105993"/>
                </a:moveTo>
                <a:lnTo>
                  <a:pt x="111293" y="105993"/>
                </a:lnTo>
                <a:cubicBezTo>
                  <a:pt x="111293" y="108643"/>
                  <a:pt x="108643" y="111482"/>
                  <a:pt x="102965" y="111482"/>
                </a:cubicBezTo>
                <a:cubicBezTo>
                  <a:pt x="13817" y="111482"/>
                  <a:pt x="13817" y="111482"/>
                  <a:pt x="13817" y="111482"/>
                </a:cubicBezTo>
                <a:cubicBezTo>
                  <a:pt x="10977" y="111482"/>
                  <a:pt x="8328" y="108643"/>
                  <a:pt x="8328" y="105993"/>
                </a:cubicBezTo>
                <a:cubicBezTo>
                  <a:pt x="8328" y="16656"/>
                  <a:pt x="8328" y="16656"/>
                  <a:pt x="8328" y="16656"/>
                </a:cubicBezTo>
                <a:cubicBezTo>
                  <a:pt x="8328" y="11167"/>
                  <a:pt x="10977" y="8328"/>
                  <a:pt x="13817" y="8328"/>
                </a:cubicBezTo>
                <a:cubicBezTo>
                  <a:pt x="22145" y="8328"/>
                  <a:pt x="22145" y="8328"/>
                  <a:pt x="22145" y="8328"/>
                </a:cubicBezTo>
                <a:cubicBezTo>
                  <a:pt x="22145" y="44479"/>
                  <a:pt x="22145" y="44479"/>
                  <a:pt x="22145" y="44479"/>
                </a:cubicBezTo>
                <a:cubicBezTo>
                  <a:pt x="22145" y="50157"/>
                  <a:pt x="24984" y="52996"/>
                  <a:pt x="30662" y="52996"/>
                </a:cubicBezTo>
                <a:cubicBezTo>
                  <a:pt x="89148" y="52996"/>
                  <a:pt x="89148" y="52996"/>
                  <a:pt x="89148" y="52996"/>
                </a:cubicBezTo>
                <a:cubicBezTo>
                  <a:pt x="91798" y="52996"/>
                  <a:pt x="97476" y="50157"/>
                  <a:pt x="97476" y="44479"/>
                </a:cubicBezTo>
                <a:cubicBezTo>
                  <a:pt x="97476" y="8328"/>
                  <a:pt x="97476" y="8328"/>
                  <a:pt x="97476" y="8328"/>
                </a:cubicBezTo>
                <a:cubicBezTo>
                  <a:pt x="102965" y="8328"/>
                  <a:pt x="102965" y="8328"/>
                  <a:pt x="102965" y="8328"/>
                </a:cubicBezTo>
                <a:cubicBezTo>
                  <a:pt x="108643" y="8328"/>
                  <a:pt x="111293" y="11167"/>
                  <a:pt x="111293" y="16656"/>
                </a:cubicBezTo>
                <a:lnTo>
                  <a:pt x="111293" y="105993"/>
                </a:lnTo>
                <a:close/>
                <a:moveTo>
                  <a:pt x="69463" y="38990"/>
                </a:moveTo>
                <a:lnTo>
                  <a:pt x="69463" y="38990"/>
                </a:lnTo>
                <a:cubicBezTo>
                  <a:pt x="72492" y="38990"/>
                  <a:pt x="75141" y="36340"/>
                  <a:pt x="75141" y="33501"/>
                </a:cubicBezTo>
                <a:cubicBezTo>
                  <a:pt x="75141" y="19495"/>
                  <a:pt x="75141" y="19495"/>
                  <a:pt x="75141" y="19495"/>
                </a:cubicBezTo>
                <a:cubicBezTo>
                  <a:pt x="75141" y="16656"/>
                  <a:pt x="72492" y="16656"/>
                  <a:pt x="69463" y="16656"/>
                </a:cubicBezTo>
                <a:cubicBezTo>
                  <a:pt x="69463" y="16656"/>
                  <a:pt x="66813" y="16656"/>
                  <a:pt x="66813" y="19495"/>
                </a:cubicBezTo>
                <a:cubicBezTo>
                  <a:pt x="66813" y="33501"/>
                  <a:pt x="66813" y="33501"/>
                  <a:pt x="66813" y="33501"/>
                </a:cubicBezTo>
                <a:cubicBezTo>
                  <a:pt x="66813" y="36340"/>
                  <a:pt x="69463" y="38990"/>
                  <a:pt x="69463" y="3899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6" name="Shape 4722">
            <a:extLst>
              <a:ext uri="{FF2B5EF4-FFF2-40B4-BE49-F238E27FC236}">
                <a16:creationId xmlns:a16="http://schemas.microsoft.com/office/drawing/2014/main" id="{FB9F6DB8-3B40-4A9D-82A3-24C82BB22FAD}"/>
              </a:ext>
            </a:extLst>
          </p:cNvPr>
          <p:cNvSpPr/>
          <p:nvPr/>
        </p:nvSpPr>
        <p:spPr>
          <a:xfrm>
            <a:off x="3412837" y="4302447"/>
            <a:ext cx="37728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843" y="30662"/>
                </a:moveTo>
                <a:lnTo>
                  <a:pt x="59843" y="30662"/>
                </a:lnTo>
                <a:cubicBezTo>
                  <a:pt x="55143" y="30662"/>
                  <a:pt x="55143" y="33501"/>
                  <a:pt x="55143" y="33501"/>
                </a:cubicBezTo>
                <a:cubicBezTo>
                  <a:pt x="55143" y="50157"/>
                  <a:pt x="55143" y="50157"/>
                  <a:pt x="55143" y="50157"/>
                </a:cubicBezTo>
                <a:cubicBezTo>
                  <a:pt x="55143" y="50157"/>
                  <a:pt x="55143" y="52996"/>
                  <a:pt x="59843" y="52996"/>
                </a:cubicBezTo>
                <a:cubicBezTo>
                  <a:pt x="64543" y="52996"/>
                  <a:pt x="64543" y="50157"/>
                  <a:pt x="64543" y="50157"/>
                </a:cubicBezTo>
                <a:cubicBezTo>
                  <a:pt x="64543" y="33501"/>
                  <a:pt x="64543" y="33501"/>
                  <a:pt x="64543" y="33501"/>
                </a:cubicBezTo>
                <a:cubicBezTo>
                  <a:pt x="64543" y="33501"/>
                  <a:pt x="64543" y="30662"/>
                  <a:pt x="59843" y="30662"/>
                </a:cubicBezTo>
                <a:close/>
                <a:moveTo>
                  <a:pt x="96814" y="16656"/>
                </a:moveTo>
                <a:lnTo>
                  <a:pt x="96814" y="16656"/>
                </a:lnTo>
                <a:cubicBezTo>
                  <a:pt x="64543" y="16656"/>
                  <a:pt x="64543" y="16656"/>
                  <a:pt x="64543" y="16656"/>
                </a:cubicBezTo>
                <a:cubicBezTo>
                  <a:pt x="64543" y="0"/>
                  <a:pt x="64543" y="0"/>
                  <a:pt x="64543" y="0"/>
                </a:cubicBezTo>
                <a:cubicBezTo>
                  <a:pt x="41357" y="0"/>
                  <a:pt x="41357" y="0"/>
                  <a:pt x="41357" y="0"/>
                </a:cubicBezTo>
                <a:cubicBezTo>
                  <a:pt x="36657" y="0"/>
                  <a:pt x="36657" y="2839"/>
                  <a:pt x="36657" y="5678"/>
                </a:cubicBezTo>
                <a:cubicBezTo>
                  <a:pt x="36657" y="5678"/>
                  <a:pt x="36657" y="8328"/>
                  <a:pt x="41357" y="8328"/>
                </a:cubicBezTo>
                <a:cubicBezTo>
                  <a:pt x="55143" y="8328"/>
                  <a:pt x="55143" y="8328"/>
                  <a:pt x="55143" y="8328"/>
                </a:cubicBezTo>
                <a:cubicBezTo>
                  <a:pt x="55143" y="16656"/>
                  <a:pt x="55143" y="16656"/>
                  <a:pt x="55143" y="16656"/>
                </a:cubicBezTo>
                <a:cubicBezTo>
                  <a:pt x="22872" y="16656"/>
                  <a:pt x="22872" y="16656"/>
                  <a:pt x="22872" y="16656"/>
                </a:cubicBezTo>
                <a:cubicBezTo>
                  <a:pt x="9086" y="16656"/>
                  <a:pt x="0" y="22334"/>
                  <a:pt x="0" y="30662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9086" y="119810"/>
                  <a:pt x="22872" y="119810"/>
                </a:cubicBezTo>
                <a:cubicBezTo>
                  <a:pt x="96814" y="119810"/>
                  <a:pt x="96814" y="119810"/>
                  <a:pt x="96814" y="119810"/>
                </a:cubicBezTo>
                <a:cubicBezTo>
                  <a:pt x="110600" y="119810"/>
                  <a:pt x="119686" y="114321"/>
                  <a:pt x="119686" y="105993"/>
                </a:cubicBezTo>
                <a:cubicBezTo>
                  <a:pt x="119686" y="30662"/>
                  <a:pt x="119686" y="30662"/>
                  <a:pt x="119686" y="30662"/>
                </a:cubicBezTo>
                <a:cubicBezTo>
                  <a:pt x="119686" y="22334"/>
                  <a:pt x="110600" y="16656"/>
                  <a:pt x="96814" y="16656"/>
                </a:cubicBezTo>
                <a:close/>
                <a:moveTo>
                  <a:pt x="110600" y="105993"/>
                </a:moveTo>
                <a:lnTo>
                  <a:pt x="110600" y="105993"/>
                </a:lnTo>
                <a:cubicBezTo>
                  <a:pt x="110600" y="108643"/>
                  <a:pt x="101201" y="111482"/>
                  <a:pt x="96814" y="111482"/>
                </a:cubicBezTo>
                <a:cubicBezTo>
                  <a:pt x="22872" y="111482"/>
                  <a:pt x="22872" y="111482"/>
                  <a:pt x="22872" y="111482"/>
                </a:cubicBezTo>
                <a:cubicBezTo>
                  <a:pt x="18485" y="111482"/>
                  <a:pt x="9086" y="108643"/>
                  <a:pt x="9086" y="105993"/>
                </a:cubicBezTo>
                <a:cubicBezTo>
                  <a:pt x="9086" y="30662"/>
                  <a:pt x="9086" y="30662"/>
                  <a:pt x="9086" y="30662"/>
                </a:cubicBezTo>
                <a:cubicBezTo>
                  <a:pt x="9086" y="27823"/>
                  <a:pt x="18485" y="22334"/>
                  <a:pt x="22872" y="22334"/>
                </a:cubicBezTo>
                <a:cubicBezTo>
                  <a:pt x="96814" y="22334"/>
                  <a:pt x="96814" y="22334"/>
                  <a:pt x="96814" y="22334"/>
                </a:cubicBezTo>
                <a:cubicBezTo>
                  <a:pt x="101201" y="22334"/>
                  <a:pt x="110600" y="27823"/>
                  <a:pt x="110600" y="30662"/>
                </a:cubicBezTo>
                <a:lnTo>
                  <a:pt x="110600" y="105993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7" name="Shape 4723">
            <a:extLst>
              <a:ext uri="{FF2B5EF4-FFF2-40B4-BE49-F238E27FC236}">
                <a16:creationId xmlns:a16="http://schemas.microsoft.com/office/drawing/2014/main" id="{40D8FAAC-2411-4C2A-8BE3-956F6977E72D}"/>
              </a:ext>
            </a:extLst>
          </p:cNvPr>
          <p:cNvSpPr/>
          <p:nvPr/>
        </p:nvSpPr>
        <p:spPr>
          <a:xfrm>
            <a:off x="12313204" y="3303279"/>
            <a:ext cx="592879" cy="62537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5298" y="0"/>
                </a:moveTo>
                <a:lnTo>
                  <a:pt x="105298" y="0"/>
                </a:lnTo>
                <a:cubicBezTo>
                  <a:pt x="14701" y="0"/>
                  <a:pt x="14701" y="0"/>
                  <a:pt x="14701" y="0"/>
                </a:cubicBezTo>
                <a:cubicBezTo>
                  <a:pt x="5761" y="0"/>
                  <a:pt x="0" y="5678"/>
                  <a:pt x="0" y="14006"/>
                </a:cubicBezTo>
                <a:cubicBezTo>
                  <a:pt x="0" y="80820"/>
                  <a:pt x="0" y="80820"/>
                  <a:pt x="0" y="80820"/>
                </a:cubicBezTo>
                <a:cubicBezTo>
                  <a:pt x="0" y="89148"/>
                  <a:pt x="5761" y="97665"/>
                  <a:pt x="14701" y="97665"/>
                </a:cubicBezTo>
                <a:cubicBezTo>
                  <a:pt x="46887" y="97665"/>
                  <a:pt x="46887" y="97665"/>
                  <a:pt x="46887" y="97665"/>
                </a:cubicBezTo>
                <a:cubicBezTo>
                  <a:pt x="46887" y="111482"/>
                  <a:pt x="46887" y="111482"/>
                  <a:pt x="46887" y="111482"/>
                </a:cubicBezTo>
                <a:cubicBezTo>
                  <a:pt x="37947" y="111482"/>
                  <a:pt x="37947" y="111482"/>
                  <a:pt x="37947" y="111482"/>
                </a:cubicBezTo>
                <a:cubicBezTo>
                  <a:pt x="35165" y="111482"/>
                  <a:pt x="35165" y="114321"/>
                  <a:pt x="35165" y="114321"/>
                </a:cubicBezTo>
                <a:cubicBezTo>
                  <a:pt x="35165" y="117160"/>
                  <a:pt x="35165" y="119810"/>
                  <a:pt x="37947" y="119810"/>
                </a:cubicBezTo>
                <a:cubicBezTo>
                  <a:pt x="84834" y="119810"/>
                  <a:pt x="84834" y="119810"/>
                  <a:pt x="84834" y="119810"/>
                </a:cubicBezTo>
                <a:cubicBezTo>
                  <a:pt x="87615" y="119810"/>
                  <a:pt x="87615" y="117160"/>
                  <a:pt x="87615" y="114321"/>
                </a:cubicBezTo>
                <a:cubicBezTo>
                  <a:pt x="87615" y="114321"/>
                  <a:pt x="87615" y="111482"/>
                  <a:pt x="84834" y="111482"/>
                </a:cubicBezTo>
                <a:cubicBezTo>
                  <a:pt x="76092" y="111482"/>
                  <a:pt x="76092" y="111482"/>
                  <a:pt x="76092" y="111482"/>
                </a:cubicBezTo>
                <a:cubicBezTo>
                  <a:pt x="76092" y="97665"/>
                  <a:pt x="76092" y="97665"/>
                  <a:pt x="76092" y="97665"/>
                </a:cubicBezTo>
                <a:cubicBezTo>
                  <a:pt x="105298" y="97665"/>
                  <a:pt x="105298" y="97665"/>
                  <a:pt x="105298" y="97665"/>
                </a:cubicBezTo>
                <a:cubicBezTo>
                  <a:pt x="114039" y="97665"/>
                  <a:pt x="119801" y="89148"/>
                  <a:pt x="119801" y="80820"/>
                </a:cubicBezTo>
                <a:cubicBezTo>
                  <a:pt x="119801" y="14006"/>
                  <a:pt x="119801" y="14006"/>
                  <a:pt x="119801" y="14006"/>
                </a:cubicBezTo>
                <a:cubicBezTo>
                  <a:pt x="119801" y="5678"/>
                  <a:pt x="114039" y="0"/>
                  <a:pt x="105298" y="0"/>
                </a:cubicBezTo>
                <a:close/>
                <a:moveTo>
                  <a:pt x="70132" y="111482"/>
                </a:moveTo>
                <a:lnTo>
                  <a:pt x="70132" y="111482"/>
                </a:lnTo>
                <a:cubicBezTo>
                  <a:pt x="52649" y="111482"/>
                  <a:pt x="52649" y="111482"/>
                  <a:pt x="52649" y="111482"/>
                </a:cubicBezTo>
                <a:cubicBezTo>
                  <a:pt x="52649" y="97665"/>
                  <a:pt x="52649" y="97665"/>
                  <a:pt x="52649" y="97665"/>
                </a:cubicBezTo>
                <a:cubicBezTo>
                  <a:pt x="70132" y="97665"/>
                  <a:pt x="70132" y="97665"/>
                  <a:pt x="70132" y="97665"/>
                </a:cubicBezTo>
                <a:lnTo>
                  <a:pt x="70132" y="111482"/>
                </a:lnTo>
                <a:close/>
                <a:moveTo>
                  <a:pt x="111059" y="80820"/>
                </a:moveTo>
                <a:lnTo>
                  <a:pt x="111059" y="80820"/>
                </a:lnTo>
                <a:cubicBezTo>
                  <a:pt x="111059" y="86498"/>
                  <a:pt x="108278" y="89148"/>
                  <a:pt x="105298" y="89148"/>
                </a:cubicBezTo>
                <a:cubicBezTo>
                  <a:pt x="14701" y="89148"/>
                  <a:pt x="14701" y="89148"/>
                  <a:pt x="14701" y="89148"/>
                </a:cubicBezTo>
                <a:cubicBezTo>
                  <a:pt x="11721" y="89148"/>
                  <a:pt x="5761" y="86498"/>
                  <a:pt x="5761" y="80820"/>
                </a:cubicBezTo>
                <a:cubicBezTo>
                  <a:pt x="5761" y="75331"/>
                  <a:pt x="5761" y="75331"/>
                  <a:pt x="5761" y="75331"/>
                </a:cubicBezTo>
                <a:cubicBezTo>
                  <a:pt x="111059" y="75331"/>
                  <a:pt x="111059" y="75331"/>
                  <a:pt x="111059" y="75331"/>
                </a:cubicBezTo>
                <a:lnTo>
                  <a:pt x="111059" y="80820"/>
                </a:lnTo>
                <a:close/>
                <a:moveTo>
                  <a:pt x="111059" y="67003"/>
                </a:moveTo>
                <a:lnTo>
                  <a:pt x="111059" y="67003"/>
                </a:lnTo>
                <a:cubicBezTo>
                  <a:pt x="5761" y="67003"/>
                  <a:pt x="5761" y="67003"/>
                  <a:pt x="5761" y="67003"/>
                </a:cubicBezTo>
                <a:cubicBezTo>
                  <a:pt x="5761" y="14006"/>
                  <a:pt x="5761" y="14006"/>
                  <a:pt x="5761" y="14006"/>
                </a:cubicBezTo>
                <a:cubicBezTo>
                  <a:pt x="5761" y="11167"/>
                  <a:pt x="11721" y="8328"/>
                  <a:pt x="14701" y="8328"/>
                </a:cubicBezTo>
                <a:cubicBezTo>
                  <a:pt x="105298" y="8328"/>
                  <a:pt x="105298" y="8328"/>
                  <a:pt x="105298" y="8328"/>
                </a:cubicBezTo>
                <a:cubicBezTo>
                  <a:pt x="108278" y="8328"/>
                  <a:pt x="111059" y="11167"/>
                  <a:pt x="111059" y="14006"/>
                </a:cubicBezTo>
                <a:lnTo>
                  <a:pt x="111059" y="67003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8" name="Shape 4724">
            <a:extLst>
              <a:ext uri="{FF2B5EF4-FFF2-40B4-BE49-F238E27FC236}">
                <a16:creationId xmlns:a16="http://schemas.microsoft.com/office/drawing/2014/main" id="{B326D515-88EA-4BE0-9933-150D45266E53}"/>
              </a:ext>
            </a:extLst>
          </p:cNvPr>
          <p:cNvSpPr/>
          <p:nvPr/>
        </p:nvSpPr>
        <p:spPr>
          <a:xfrm>
            <a:off x="11414905" y="3303279"/>
            <a:ext cx="431184" cy="62537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9909" y="0"/>
                </a:moveTo>
                <a:lnTo>
                  <a:pt x="99909" y="0"/>
                </a:lnTo>
                <a:cubicBezTo>
                  <a:pt x="19819" y="0"/>
                  <a:pt x="19819" y="0"/>
                  <a:pt x="19819" y="0"/>
                </a:cubicBezTo>
                <a:cubicBezTo>
                  <a:pt x="7873" y="0"/>
                  <a:pt x="0" y="5678"/>
                  <a:pt x="0" y="14006"/>
                </a:cubicBezTo>
                <a:cubicBezTo>
                  <a:pt x="0" y="103154"/>
                  <a:pt x="0" y="103154"/>
                  <a:pt x="0" y="103154"/>
                </a:cubicBezTo>
                <a:cubicBezTo>
                  <a:pt x="0" y="111482"/>
                  <a:pt x="7873" y="119810"/>
                  <a:pt x="19819" y="119810"/>
                </a:cubicBezTo>
                <a:cubicBezTo>
                  <a:pt x="99909" y="119810"/>
                  <a:pt x="99909" y="119810"/>
                  <a:pt x="99909" y="119810"/>
                </a:cubicBezTo>
                <a:cubicBezTo>
                  <a:pt x="111855" y="119810"/>
                  <a:pt x="119728" y="111482"/>
                  <a:pt x="119728" y="103154"/>
                </a:cubicBezTo>
                <a:cubicBezTo>
                  <a:pt x="119728" y="14006"/>
                  <a:pt x="119728" y="14006"/>
                  <a:pt x="119728" y="14006"/>
                </a:cubicBezTo>
                <a:cubicBezTo>
                  <a:pt x="119728" y="5678"/>
                  <a:pt x="111855" y="0"/>
                  <a:pt x="99909" y="0"/>
                </a:cubicBezTo>
                <a:close/>
                <a:moveTo>
                  <a:pt x="111855" y="103154"/>
                </a:moveTo>
                <a:lnTo>
                  <a:pt x="111855" y="103154"/>
                </a:lnTo>
                <a:cubicBezTo>
                  <a:pt x="111855" y="108643"/>
                  <a:pt x="103710" y="111482"/>
                  <a:pt x="99909" y="111482"/>
                </a:cubicBezTo>
                <a:cubicBezTo>
                  <a:pt x="19819" y="111482"/>
                  <a:pt x="19819" y="111482"/>
                  <a:pt x="19819" y="111482"/>
                </a:cubicBezTo>
                <a:cubicBezTo>
                  <a:pt x="16018" y="111482"/>
                  <a:pt x="7873" y="108643"/>
                  <a:pt x="7873" y="103154"/>
                </a:cubicBezTo>
                <a:cubicBezTo>
                  <a:pt x="7873" y="91987"/>
                  <a:pt x="7873" y="91987"/>
                  <a:pt x="7873" y="91987"/>
                </a:cubicBezTo>
                <a:cubicBezTo>
                  <a:pt x="111855" y="91987"/>
                  <a:pt x="111855" y="91987"/>
                  <a:pt x="111855" y="91987"/>
                </a:cubicBezTo>
                <a:lnTo>
                  <a:pt x="111855" y="103154"/>
                </a:lnTo>
                <a:close/>
                <a:moveTo>
                  <a:pt x="111855" y="86498"/>
                </a:moveTo>
                <a:lnTo>
                  <a:pt x="111855" y="86498"/>
                </a:lnTo>
                <a:cubicBezTo>
                  <a:pt x="7873" y="86498"/>
                  <a:pt x="7873" y="86498"/>
                  <a:pt x="7873" y="86498"/>
                </a:cubicBezTo>
                <a:cubicBezTo>
                  <a:pt x="7873" y="25173"/>
                  <a:pt x="7873" y="25173"/>
                  <a:pt x="7873" y="25173"/>
                </a:cubicBezTo>
                <a:cubicBezTo>
                  <a:pt x="111855" y="25173"/>
                  <a:pt x="111855" y="25173"/>
                  <a:pt x="111855" y="25173"/>
                </a:cubicBezTo>
                <a:lnTo>
                  <a:pt x="111855" y="86498"/>
                </a:lnTo>
                <a:close/>
                <a:moveTo>
                  <a:pt x="111855" y="19495"/>
                </a:moveTo>
                <a:lnTo>
                  <a:pt x="111855" y="19495"/>
                </a:lnTo>
                <a:cubicBezTo>
                  <a:pt x="7873" y="19495"/>
                  <a:pt x="7873" y="19495"/>
                  <a:pt x="7873" y="19495"/>
                </a:cubicBezTo>
                <a:cubicBezTo>
                  <a:pt x="7873" y="14006"/>
                  <a:pt x="7873" y="14006"/>
                  <a:pt x="7873" y="14006"/>
                </a:cubicBezTo>
                <a:cubicBezTo>
                  <a:pt x="7873" y="11167"/>
                  <a:pt x="16018" y="8328"/>
                  <a:pt x="19819" y="8328"/>
                </a:cubicBezTo>
                <a:cubicBezTo>
                  <a:pt x="99909" y="8328"/>
                  <a:pt x="99909" y="8328"/>
                  <a:pt x="99909" y="8328"/>
                </a:cubicBezTo>
                <a:cubicBezTo>
                  <a:pt x="103710" y="8328"/>
                  <a:pt x="111855" y="11167"/>
                  <a:pt x="111855" y="14006"/>
                </a:cubicBezTo>
                <a:lnTo>
                  <a:pt x="111855" y="19495"/>
                </a:lnTo>
                <a:close/>
                <a:moveTo>
                  <a:pt x="60000" y="108643"/>
                </a:moveTo>
                <a:lnTo>
                  <a:pt x="60000" y="108643"/>
                </a:lnTo>
                <a:cubicBezTo>
                  <a:pt x="63800" y="108643"/>
                  <a:pt x="67873" y="105993"/>
                  <a:pt x="67873" y="103154"/>
                </a:cubicBezTo>
                <a:cubicBezTo>
                  <a:pt x="67873" y="100315"/>
                  <a:pt x="63800" y="97665"/>
                  <a:pt x="60000" y="97665"/>
                </a:cubicBezTo>
                <a:cubicBezTo>
                  <a:pt x="55927" y="97665"/>
                  <a:pt x="51855" y="100315"/>
                  <a:pt x="51855" y="103154"/>
                </a:cubicBezTo>
                <a:cubicBezTo>
                  <a:pt x="51855" y="105993"/>
                  <a:pt x="55927" y="108643"/>
                  <a:pt x="60000" y="108643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9" name="Shape 4725">
            <a:extLst>
              <a:ext uri="{FF2B5EF4-FFF2-40B4-BE49-F238E27FC236}">
                <a16:creationId xmlns:a16="http://schemas.microsoft.com/office/drawing/2014/main" id="{BE4A44F7-C153-4FCF-8857-89412EB98A77}"/>
              </a:ext>
            </a:extLst>
          </p:cNvPr>
          <p:cNvSpPr/>
          <p:nvPr/>
        </p:nvSpPr>
        <p:spPr>
          <a:xfrm>
            <a:off x="10428571" y="3303279"/>
            <a:ext cx="344947" cy="62537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99" y="103154"/>
                </a:moveTo>
                <a:lnTo>
                  <a:pt x="59999" y="103154"/>
                </a:lnTo>
                <a:cubicBezTo>
                  <a:pt x="69830" y="103154"/>
                  <a:pt x="74915" y="100315"/>
                  <a:pt x="74915" y="97665"/>
                </a:cubicBezTo>
                <a:cubicBezTo>
                  <a:pt x="74915" y="91987"/>
                  <a:pt x="69830" y="89148"/>
                  <a:pt x="59999" y="89148"/>
                </a:cubicBezTo>
                <a:cubicBezTo>
                  <a:pt x="54915" y="89148"/>
                  <a:pt x="49830" y="91987"/>
                  <a:pt x="49830" y="97665"/>
                </a:cubicBezTo>
                <a:cubicBezTo>
                  <a:pt x="49830" y="100315"/>
                  <a:pt x="54915" y="103154"/>
                  <a:pt x="59999" y="103154"/>
                </a:cubicBezTo>
                <a:close/>
                <a:moveTo>
                  <a:pt x="94915" y="0"/>
                </a:moveTo>
                <a:lnTo>
                  <a:pt x="94915" y="0"/>
                </a:lnTo>
                <a:cubicBezTo>
                  <a:pt x="30169" y="0"/>
                  <a:pt x="30169" y="0"/>
                  <a:pt x="30169" y="0"/>
                </a:cubicBezTo>
                <a:cubicBezTo>
                  <a:pt x="14915" y="0"/>
                  <a:pt x="0" y="5678"/>
                  <a:pt x="0" y="14006"/>
                </a:cubicBezTo>
                <a:cubicBezTo>
                  <a:pt x="0" y="103154"/>
                  <a:pt x="0" y="103154"/>
                  <a:pt x="0" y="103154"/>
                </a:cubicBezTo>
                <a:cubicBezTo>
                  <a:pt x="0" y="111482"/>
                  <a:pt x="14915" y="119810"/>
                  <a:pt x="30169" y="119810"/>
                </a:cubicBezTo>
                <a:cubicBezTo>
                  <a:pt x="94915" y="119810"/>
                  <a:pt x="94915" y="119810"/>
                  <a:pt x="94915" y="119810"/>
                </a:cubicBezTo>
                <a:cubicBezTo>
                  <a:pt x="109830" y="119810"/>
                  <a:pt x="119661" y="111482"/>
                  <a:pt x="119661" y="103154"/>
                </a:cubicBezTo>
                <a:cubicBezTo>
                  <a:pt x="119661" y="14006"/>
                  <a:pt x="119661" y="14006"/>
                  <a:pt x="119661" y="14006"/>
                </a:cubicBezTo>
                <a:cubicBezTo>
                  <a:pt x="119661" y="5678"/>
                  <a:pt x="109830" y="0"/>
                  <a:pt x="94915" y="0"/>
                </a:cubicBezTo>
                <a:close/>
                <a:moveTo>
                  <a:pt x="109830" y="103154"/>
                </a:moveTo>
                <a:lnTo>
                  <a:pt x="109830" y="103154"/>
                </a:lnTo>
                <a:cubicBezTo>
                  <a:pt x="109830" y="108643"/>
                  <a:pt x="99661" y="111482"/>
                  <a:pt x="94915" y="111482"/>
                </a:cubicBezTo>
                <a:cubicBezTo>
                  <a:pt x="30169" y="111482"/>
                  <a:pt x="30169" y="111482"/>
                  <a:pt x="30169" y="111482"/>
                </a:cubicBezTo>
                <a:cubicBezTo>
                  <a:pt x="20000" y="111482"/>
                  <a:pt x="14915" y="108643"/>
                  <a:pt x="14915" y="103154"/>
                </a:cubicBezTo>
                <a:cubicBezTo>
                  <a:pt x="14915" y="80820"/>
                  <a:pt x="14915" y="80820"/>
                  <a:pt x="14915" y="80820"/>
                </a:cubicBezTo>
                <a:cubicBezTo>
                  <a:pt x="109830" y="80820"/>
                  <a:pt x="109830" y="80820"/>
                  <a:pt x="109830" y="80820"/>
                </a:cubicBezTo>
                <a:lnTo>
                  <a:pt x="109830" y="103154"/>
                </a:lnTo>
                <a:close/>
                <a:moveTo>
                  <a:pt x="109830" y="75331"/>
                </a:moveTo>
                <a:lnTo>
                  <a:pt x="109830" y="75331"/>
                </a:lnTo>
                <a:cubicBezTo>
                  <a:pt x="14915" y="75331"/>
                  <a:pt x="14915" y="75331"/>
                  <a:pt x="14915" y="75331"/>
                </a:cubicBezTo>
                <a:cubicBezTo>
                  <a:pt x="14915" y="25173"/>
                  <a:pt x="14915" y="25173"/>
                  <a:pt x="14915" y="25173"/>
                </a:cubicBezTo>
                <a:cubicBezTo>
                  <a:pt x="109830" y="25173"/>
                  <a:pt x="109830" y="25173"/>
                  <a:pt x="109830" y="25173"/>
                </a:cubicBezTo>
                <a:lnTo>
                  <a:pt x="109830" y="75331"/>
                </a:lnTo>
                <a:close/>
                <a:moveTo>
                  <a:pt x="109830" y="19495"/>
                </a:moveTo>
                <a:lnTo>
                  <a:pt x="109830" y="19495"/>
                </a:lnTo>
                <a:cubicBezTo>
                  <a:pt x="14915" y="19495"/>
                  <a:pt x="14915" y="19495"/>
                  <a:pt x="14915" y="19495"/>
                </a:cubicBezTo>
                <a:cubicBezTo>
                  <a:pt x="14915" y="14006"/>
                  <a:pt x="14915" y="14006"/>
                  <a:pt x="14915" y="14006"/>
                </a:cubicBezTo>
                <a:cubicBezTo>
                  <a:pt x="14915" y="11167"/>
                  <a:pt x="20000" y="8328"/>
                  <a:pt x="30169" y="8328"/>
                </a:cubicBezTo>
                <a:cubicBezTo>
                  <a:pt x="94915" y="8328"/>
                  <a:pt x="94915" y="8328"/>
                  <a:pt x="94915" y="8328"/>
                </a:cubicBezTo>
                <a:cubicBezTo>
                  <a:pt x="99661" y="8328"/>
                  <a:pt x="109830" y="11167"/>
                  <a:pt x="109830" y="14006"/>
                </a:cubicBezTo>
                <a:lnTo>
                  <a:pt x="109830" y="19495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0" name="Shape 4726">
            <a:extLst>
              <a:ext uri="{FF2B5EF4-FFF2-40B4-BE49-F238E27FC236}">
                <a16:creationId xmlns:a16="http://schemas.microsoft.com/office/drawing/2014/main" id="{5B1B87BB-C510-40DE-998B-44C2FB75188C}"/>
              </a:ext>
            </a:extLst>
          </p:cNvPr>
          <p:cNvSpPr/>
          <p:nvPr/>
        </p:nvSpPr>
        <p:spPr>
          <a:xfrm>
            <a:off x="9373962" y="3303279"/>
            <a:ext cx="492270" cy="62537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1497" y="97665"/>
                </a:moveTo>
                <a:lnTo>
                  <a:pt x="91497" y="97665"/>
                </a:lnTo>
                <a:cubicBezTo>
                  <a:pt x="91497" y="97665"/>
                  <a:pt x="88143" y="97665"/>
                  <a:pt x="88143" y="100315"/>
                </a:cubicBezTo>
                <a:cubicBezTo>
                  <a:pt x="88143" y="103154"/>
                  <a:pt x="91497" y="103154"/>
                  <a:pt x="91497" y="103154"/>
                </a:cubicBezTo>
                <a:cubicBezTo>
                  <a:pt x="95089" y="103154"/>
                  <a:pt x="98682" y="103154"/>
                  <a:pt x="98682" y="100315"/>
                </a:cubicBezTo>
                <a:cubicBezTo>
                  <a:pt x="98682" y="97665"/>
                  <a:pt x="95089" y="97665"/>
                  <a:pt x="91497" y="97665"/>
                </a:cubicBezTo>
                <a:close/>
                <a:moveTo>
                  <a:pt x="74011" y="80820"/>
                </a:moveTo>
                <a:lnTo>
                  <a:pt x="74011" y="80820"/>
                </a:lnTo>
                <a:cubicBezTo>
                  <a:pt x="70419" y="80820"/>
                  <a:pt x="70419" y="83659"/>
                  <a:pt x="70419" y="86498"/>
                </a:cubicBezTo>
                <a:cubicBezTo>
                  <a:pt x="70419" y="86498"/>
                  <a:pt x="70419" y="89148"/>
                  <a:pt x="74011" y="89148"/>
                </a:cubicBezTo>
                <a:cubicBezTo>
                  <a:pt x="77604" y="89148"/>
                  <a:pt x="77604" y="86498"/>
                  <a:pt x="77604" y="86498"/>
                </a:cubicBezTo>
                <a:cubicBezTo>
                  <a:pt x="77604" y="83659"/>
                  <a:pt x="77604" y="80820"/>
                  <a:pt x="74011" y="80820"/>
                </a:cubicBezTo>
                <a:close/>
                <a:moveTo>
                  <a:pt x="70419" y="97665"/>
                </a:moveTo>
                <a:lnTo>
                  <a:pt x="70419" y="97665"/>
                </a:lnTo>
                <a:cubicBezTo>
                  <a:pt x="67065" y="97665"/>
                  <a:pt x="63473" y="97665"/>
                  <a:pt x="63473" y="100315"/>
                </a:cubicBezTo>
                <a:cubicBezTo>
                  <a:pt x="63473" y="103154"/>
                  <a:pt x="67065" y="103154"/>
                  <a:pt x="70419" y="103154"/>
                </a:cubicBezTo>
                <a:cubicBezTo>
                  <a:pt x="70419" y="103154"/>
                  <a:pt x="74011" y="103154"/>
                  <a:pt x="74011" y="100315"/>
                </a:cubicBezTo>
                <a:cubicBezTo>
                  <a:pt x="74011" y="97665"/>
                  <a:pt x="70419" y="97665"/>
                  <a:pt x="70419" y="97665"/>
                </a:cubicBezTo>
                <a:close/>
                <a:moveTo>
                  <a:pt x="42395" y="89148"/>
                </a:moveTo>
                <a:lnTo>
                  <a:pt x="42395" y="89148"/>
                </a:lnTo>
                <a:cubicBezTo>
                  <a:pt x="35209" y="89148"/>
                  <a:pt x="35209" y="89148"/>
                  <a:pt x="35209" y="89148"/>
                </a:cubicBezTo>
                <a:cubicBezTo>
                  <a:pt x="35209" y="86498"/>
                  <a:pt x="35209" y="86498"/>
                  <a:pt x="35209" y="86498"/>
                </a:cubicBezTo>
                <a:cubicBezTo>
                  <a:pt x="35209" y="83659"/>
                  <a:pt x="35209" y="80820"/>
                  <a:pt x="31616" y="80820"/>
                </a:cubicBezTo>
                <a:cubicBezTo>
                  <a:pt x="28263" y="80820"/>
                  <a:pt x="28263" y="83659"/>
                  <a:pt x="28263" y="86498"/>
                </a:cubicBezTo>
                <a:cubicBezTo>
                  <a:pt x="28263" y="89148"/>
                  <a:pt x="28263" y="89148"/>
                  <a:pt x="28263" y="89148"/>
                </a:cubicBezTo>
                <a:cubicBezTo>
                  <a:pt x="21077" y="89148"/>
                  <a:pt x="21077" y="89148"/>
                  <a:pt x="21077" y="89148"/>
                </a:cubicBezTo>
                <a:lnTo>
                  <a:pt x="17485" y="91987"/>
                </a:lnTo>
                <a:cubicBezTo>
                  <a:pt x="17485" y="94826"/>
                  <a:pt x="21077" y="97665"/>
                  <a:pt x="21077" y="97665"/>
                </a:cubicBezTo>
                <a:cubicBezTo>
                  <a:pt x="28263" y="97665"/>
                  <a:pt x="28263" y="97665"/>
                  <a:pt x="28263" y="97665"/>
                </a:cubicBezTo>
                <a:cubicBezTo>
                  <a:pt x="28263" y="100315"/>
                  <a:pt x="28263" y="100315"/>
                  <a:pt x="28263" y="100315"/>
                </a:cubicBezTo>
                <a:cubicBezTo>
                  <a:pt x="28263" y="103154"/>
                  <a:pt x="28263" y="103154"/>
                  <a:pt x="31616" y="103154"/>
                </a:cubicBezTo>
                <a:cubicBezTo>
                  <a:pt x="35209" y="103154"/>
                  <a:pt x="35209" y="103154"/>
                  <a:pt x="35209" y="100315"/>
                </a:cubicBezTo>
                <a:cubicBezTo>
                  <a:pt x="35209" y="97665"/>
                  <a:pt x="35209" y="97665"/>
                  <a:pt x="35209" y="97665"/>
                </a:cubicBezTo>
                <a:cubicBezTo>
                  <a:pt x="42395" y="97665"/>
                  <a:pt x="42395" y="97665"/>
                  <a:pt x="42395" y="97665"/>
                </a:cubicBezTo>
                <a:cubicBezTo>
                  <a:pt x="42395" y="97665"/>
                  <a:pt x="45748" y="94826"/>
                  <a:pt x="45748" y="91987"/>
                </a:cubicBezTo>
                <a:lnTo>
                  <a:pt x="42395" y="89148"/>
                </a:lnTo>
                <a:close/>
                <a:moveTo>
                  <a:pt x="102275" y="0"/>
                </a:moveTo>
                <a:lnTo>
                  <a:pt x="102275" y="0"/>
                </a:lnTo>
                <a:cubicBezTo>
                  <a:pt x="17485" y="0"/>
                  <a:pt x="17485" y="0"/>
                  <a:pt x="17485" y="0"/>
                </a:cubicBezTo>
                <a:cubicBezTo>
                  <a:pt x="6946" y="0"/>
                  <a:pt x="0" y="5678"/>
                  <a:pt x="0" y="14006"/>
                </a:cubicBezTo>
                <a:cubicBezTo>
                  <a:pt x="0" y="103154"/>
                  <a:pt x="0" y="103154"/>
                  <a:pt x="0" y="103154"/>
                </a:cubicBezTo>
                <a:cubicBezTo>
                  <a:pt x="0" y="111482"/>
                  <a:pt x="6946" y="119810"/>
                  <a:pt x="17485" y="119810"/>
                </a:cubicBezTo>
                <a:cubicBezTo>
                  <a:pt x="102275" y="119810"/>
                  <a:pt x="102275" y="119810"/>
                  <a:pt x="102275" y="119810"/>
                </a:cubicBezTo>
                <a:cubicBezTo>
                  <a:pt x="112814" y="119810"/>
                  <a:pt x="119760" y="111482"/>
                  <a:pt x="119760" y="103154"/>
                </a:cubicBezTo>
                <a:cubicBezTo>
                  <a:pt x="119760" y="14006"/>
                  <a:pt x="119760" y="14006"/>
                  <a:pt x="119760" y="14006"/>
                </a:cubicBezTo>
                <a:cubicBezTo>
                  <a:pt x="119760" y="5678"/>
                  <a:pt x="112814" y="0"/>
                  <a:pt x="102275" y="0"/>
                </a:cubicBezTo>
                <a:close/>
                <a:moveTo>
                  <a:pt x="112814" y="103154"/>
                </a:moveTo>
                <a:lnTo>
                  <a:pt x="112814" y="103154"/>
                </a:lnTo>
                <a:cubicBezTo>
                  <a:pt x="112814" y="108643"/>
                  <a:pt x="105628" y="111482"/>
                  <a:pt x="102275" y="111482"/>
                </a:cubicBezTo>
                <a:cubicBezTo>
                  <a:pt x="17485" y="111482"/>
                  <a:pt x="17485" y="111482"/>
                  <a:pt x="17485" y="111482"/>
                </a:cubicBezTo>
                <a:cubicBezTo>
                  <a:pt x="14131" y="111482"/>
                  <a:pt x="6946" y="108643"/>
                  <a:pt x="6946" y="103154"/>
                </a:cubicBezTo>
                <a:cubicBezTo>
                  <a:pt x="6946" y="14006"/>
                  <a:pt x="6946" y="14006"/>
                  <a:pt x="6946" y="14006"/>
                </a:cubicBezTo>
                <a:cubicBezTo>
                  <a:pt x="6946" y="11167"/>
                  <a:pt x="14131" y="8328"/>
                  <a:pt x="17485" y="8328"/>
                </a:cubicBezTo>
                <a:cubicBezTo>
                  <a:pt x="102275" y="8328"/>
                  <a:pt x="102275" y="8328"/>
                  <a:pt x="102275" y="8328"/>
                </a:cubicBezTo>
                <a:cubicBezTo>
                  <a:pt x="105628" y="8328"/>
                  <a:pt x="112814" y="11167"/>
                  <a:pt x="112814" y="14006"/>
                </a:cubicBezTo>
                <a:lnTo>
                  <a:pt x="112814" y="103154"/>
                </a:lnTo>
                <a:close/>
                <a:moveTo>
                  <a:pt x="98682" y="80820"/>
                </a:moveTo>
                <a:lnTo>
                  <a:pt x="98682" y="80820"/>
                </a:lnTo>
                <a:cubicBezTo>
                  <a:pt x="95089" y="80820"/>
                  <a:pt x="91497" y="83659"/>
                  <a:pt x="91497" y="86498"/>
                </a:cubicBezTo>
                <a:cubicBezTo>
                  <a:pt x="91497" y="86498"/>
                  <a:pt x="95089" y="89148"/>
                  <a:pt x="98682" y="89148"/>
                </a:cubicBezTo>
                <a:lnTo>
                  <a:pt x="102275" y="86498"/>
                </a:lnTo>
                <a:cubicBezTo>
                  <a:pt x="102275" y="83659"/>
                  <a:pt x="98682" y="80820"/>
                  <a:pt x="98682" y="80820"/>
                </a:cubicBezTo>
                <a:close/>
                <a:moveTo>
                  <a:pt x="91497" y="14006"/>
                </a:moveTo>
                <a:lnTo>
                  <a:pt x="91497" y="14006"/>
                </a:lnTo>
                <a:cubicBezTo>
                  <a:pt x="28263" y="14006"/>
                  <a:pt x="28263" y="14006"/>
                  <a:pt x="28263" y="14006"/>
                </a:cubicBezTo>
                <a:cubicBezTo>
                  <a:pt x="21077" y="14006"/>
                  <a:pt x="17485" y="19495"/>
                  <a:pt x="17485" y="22334"/>
                </a:cubicBezTo>
                <a:cubicBezTo>
                  <a:pt x="17485" y="67003"/>
                  <a:pt x="17485" y="67003"/>
                  <a:pt x="17485" y="67003"/>
                </a:cubicBezTo>
                <a:cubicBezTo>
                  <a:pt x="17485" y="69652"/>
                  <a:pt x="21077" y="75331"/>
                  <a:pt x="28263" y="75331"/>
                </a:cubicBezTo>
                <a:cubicBezTo>
                  <a:pt x="91497" y="75331"/>
                  <a:pt x="91497" y="75331"/>
                  <a:pt x="91497" y="75331"/>
                </a:cubicBezTo>
                <a:cubicBezTo>
                  <a:pt x="98682" y="75331"/>
                  <a:pt x="102275" y="69652"/>
                  <a:pt x="102275" y="67003"/>
                </a:cubicBezTo>
                <a:cubicBezTo>
                  <a:pt x="102275" y="22334"/>
                  <a:pt x="102275" y="22334"/>
                  <a:pt x="102275" y="22334"/>
                </a:cubicBezTo>
                <a:cubicBezTo>
                  <a:pt x="102275" y="19495"/>
                  <a:pt x="98682" y="14006"/>
                  <a:pt x="91497" y="14006"/>
                </a:cubicBezTo>
                <a:close/>
                <a:moveTo>
                  <a:pt x="91497" y="64164"/>
                </a:moveTo>
                <a:lnTo>
                  <a:pt x="91497" y="64164"/>
                </a:lnTo>
                <a:cubicBezTo>
                  <a:pt x="91497" y="64164"/>
                  <a:pt x="91497" y="67003"/>
                  <a:pt x="88143" y="67003"/>
                </a:cubicBezTo>
                <a:cubicBezTo>
                  <a:pt x="31616" y="67003"/>
                  <a:pt x="31616" y="67003"/>
                  <a:pt x="31616" y="67003"/>
                </a:cubicBezTo>
                <a:cubicBezTo>
                  <a:pt x="28263" y="67003"/>
                  <a:pt x="28263" y="64164"/>
                  <a:pt x="28263" y="64164"/>
                </a:cubicBezTo>
                <a:cubicBezTo>
                  <a:pt x="28263" y="25173"/>
                  <a:pt x="28263" y="25173"/>
                  <a:pt x="28263" y="25173"/>
                </a:cubicBezTo>
                <a:cubicBezTo>
                  <a:pt x="28263" y="25173"/>
                  <a:pt x="28263" y="22334"/>
                  <a:pt x="31616" y="22334"/>
                </a:cubicBezTo>
                <a:cubicBezTo>
                  <a:pt x="88143" y="22334"/>
                  <a:pt x="88143" y="22334"/>
                  <a:pt x="88143" y="22334"/>
                </a:cubicBezTo>
                <a:cubicBezTo>
                  <a:pt x="91497" y="22334"/>
                  <a:pt x="91497" y="25173"/>
                  <a:pt x="91497" y="25173"/>
                </a:cubicBezTo>
                <a:lnTo>
                  <a:pt x="91497" y="64164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1" name="Shape 4727">
            <a:extLst>
              <a:ext uri="{FF2B5EF4-FFF2-40B4-BE49-F238E27FC236}">
                <a16:creationId xmlns:a16="http://schemas.microsoft.com/office/drawing/2014/main" id="{3B4F8B44-5E97-45BE-9648-490BD4A5E682}"/>
              </a:ext>
            </a:extLst>
          </p:cNvPr>
          <p:cNvSpPr/>
          <p:nvPr/>
        </p:nvSpPr>
        <p:spPr>
          <a:xfrm>
            <a:off x="8292410" y="3443449"/>
            <a:ext cx="621623" cy="34503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492" y="49830"/>
                </a:moveTo>
                <a:lnTo>
                  <a:pt x="72492" y="49830"/>
                </a:lnTo>
                <a:cubicBezTo>
                  <a:pt x="69842" y="49830"/>
                  <a:pt x="67003" y="54915"/>
                  <a:pt x="67003" y="59661"/>
                </a:cubicBezTo>
                <a:cubicBezTo>
                  <a:pt x="67003" y="64745"/>
                  <a:pt x="69842" y="69830"/>
                  <a:pt x="72492" y="69830"/>
                </a:cubicBezTo>
                <a:cubicBezTo>
                  <a:pt x="75331" y="69830"/>
                  <a:pt x="77981" y="64745"/>
                  <a:pt x="77981" y="59661"/>
                </a:cubicBezTo>
                <a:cubicBezTo>
                  <a:pt x="77981" y="54915"/>
                  <a:pt x="75331" y="49830"/>
                  <a:pt x="72492" y="49830"/>
                </a:cubicBezTo>
                <a:close/>
                <a:moveTo>
                  <a:pt x="50157" y="54915"/>
                </a:moveTo>
                <a:lnTo>
                  <a:pt x="50157" y="54915"/>
                </a:lnTo>
                <a:cubicBezTo>
                  <a:pt x="39179" y="54915"/>
                  <a:pt x="39179" y="54915"/>
                  <a:pt x="39179" y="54915"/>
                </a:cubicBezTo>
                <a:cubicBezTo>
                  <a:pt x="39179" y="34915"/>
                  <a:pt x="39179" y="34915"/>
                  <a:pt x="39179" y="34915"/>
                </a:cubicBezTo>
                <a:cubicBezTo>
                  <a:pt x="39179" y="29830"/>
                  <a:pt x="36340" y="29830"/>
                  <a:pt x="33501" y="29830"/>
                </a:cubicBezTo>
                <a:cubicBezTo>
                  <a:pt x="33501" y="29830"/>
                  <a:pt x="30662" y="29830"/>
                  <a:pt x="30662" y="34915"/>
                </a:cubicBezTo>
                <a:cubicBezTo>
                  <a:pt x="30662" y="54915"/>
                  <a:pt x="30662" y="54915"/>
                  <a:pt x="30662" y="54915"/>
                </a:cubicBezTo>
                <a:cubicBezTo>
                  <a:pt x="19495" y="54915"/>
                  <a:pt x="19495" y="54915"/>
                  <a:pt x="19495" y="54915"/>
                </a:cubicBezTo>
                <a:cubicBezTo>
                  <a:pt x="16845" y="54915"/>
                  <a:pt x="16845" y="59661"/>
                  <a:pt x="16845" y="59661"/>
                </a:cubicBezTo>
                <a:cubicBezTo>
                  <a:pt x="16845" y="64745"/>
                  <a:pt x="16845" y="69830"/>
                  <a:pt x="19495" y="69830"/>
                </a:cubicBezTo>
                <a:cubicBezTo>
                  <a:pt x="30662" y="69830"/>
                  <a:pt x="30662" y="69830"/>
                  <a:pt x="30662" y="69830"/>
                </a:cubicBezTo>
                <a:cubicBezTo>
                  <a:pt x="30662" y="89830"/>
                  <a:pt x="30662" y="89830"/>
                  <a:pt x="30662" y="89830"/>
                </a:cubicBezTo>
                <a:lnTo>
                  <a:pt x="33501" y="94576"/>
                </a:lnTo>
                <a:cubicBezTo>
                  <a:pt x="36340" y="94576"/>
                  <a:pt x="39179" y="89830"/>
                  <a:pt x="39179" y="89830"/>
                </a:cubicBezTo>
                <a:cubicBezTo>
                  <a:pt x="39179" y="69830"/>
                  <a:pt x="39179" y="69830"/>
                  <a:pt x="39179" y="69830"/>
                </a:cubicBezTo>
                <a:cubicBezTo>
                  <a:pt x="50157" y="69830"/>
                  <a:pt x="50157" y="69830"/>
                  <a:pt x="50157" y="69830"/>
                </a:cubicBezTo>
                <a:cubicBezTo>
                  <a:pt x="50157" y="69830"/>
                  <a:pt x="52996" y="64745"/>
                  <a:pt x="52996" y="59661"/>
                </a:cubicBezTo>
                <a:lnTo>
                  <a:pt x="50157" y="54915"/>
                </a:lnTo>
                <a:close/>
                <a:moveTo>
                  <a:pt x="83659" y="74915"/>
                </a:moveTo>
                <a:lnTo>
                  <a:pt x="83659" y="74915"/>
                </a:lnTo>
                <a:cubicBezTo>
                  <a:pt x="81009" y="74915"/>
                  <a:pt x="77981" y="79661"/>
                  <a:pt x="77981" y="84745"/>
                </a:cubicBezTo>
                <a:cubicBezTo>
                  <a:pt x="77981" y="89830"/>
                  <a:pt x="81009" y="94576"/>
                  <a:pt x="83659" y="94576"/>
                </a:cubicBezTo>
                <a:cubicBezTo>
                  <a:pt x="86498" y="94576"/>
                  <a:pt x="89148" y="89830"/>
                  <a:pt x="89148" y="84745"/>
                </a:cubicBezTo>
                <a:cubicBezTo>
                  <a:pt x="89148" y="79661"/>
                  <a:pt x="86498" y="74915"/>
                  <a:pt x="83659" y="74915"/>
                </a:cubicBezTo>
                <a:close/>
                <a:moveTo>
                  <a:pt x="97665" y="0"/>
                </a:moveTo>
                <a:lnTo>
                  <a:pt x="97665" y="0"/>
                </a:lnTo>
                <a:cubicBezTo>
                  <a:pt x="22334" y="0"/>
                  <a:pt x="22334" y="0"/>
                  <a:pt x="22334" y="0"/>
                </a:cubicBezTo>
                <a:cubicBezTo>
                  <a:pt x="11167" y="0"/>
                  <a:pt x="0" y="19661"/>
                  <a:pt x="0" y="39661"/>
                </a:cubicBezTo>
                <a:cubicBezTo>
                  <a:pt x="0" y="79661"/>
                  <a:pt x="0" y="79661"/>
                  <a:pt x="0" y="79661"/>
                </a:cubicBezTo>
                <a:cubicBezTo>
                  <a:pt x="0" y="104745"/>
                  <a:pt x="11167" y="119661"/>
                  <a:pt x="22334" y="119661"/>
                </a:cubicBezTo>
                <a:cubicBezTo>
                  <a:pt x="97665" y="119661"/>
                  <a:pt x="97665" y="119661"/>
                  <a:pt x="97665" y="119661"/>
                </a:cubicBezTo>
                <a:cubicBezTo>
                  <a:pt x="108832" y="119661"/>
                  <a:pt x="119810" y="104745"/>
                  <a:pt x="119810" y="79661"/>
                </a:cubicBezTo>
                <a:cubicBezTo>
                  <a:pt x="119810" y="39661"/>
                  <a:pt x="119810" y="39661"/>
                  <a:pt x="119810" y="39661"/>
                </a:cubicBezTo>
                <a:cubicBezTo>
                  <a:pt x="119810" y="19661"/>
                  <a:pt x="108832" y="0"/>
                  <a:pt x="97665" y="0"/>
                </a:cubicBezTo>
                <a:close/>
                <a:moveTo>
                  <a:pt x="111482" y="79661"/>
                </a:moveTo>
                <a:lnTo>
                  <a:pt x="111482" y="79661"/>
                </a:lnTo>
                <a:cubicBezTo>
                  <a:pt x="111482" y="94576"/>
                  <a:pt x="105993" y="109830"/>
                  <a:pt x="97665" y="109830"/>
                </a:cubicBezTo>
                <a:cubicBezTo>
                  <a:pt x="22334" y="109830"/>
                  <a:pt x="22334" y="109830"/>
                  <a:pt x="22334" y="109830"/>
                </a:cubicBezTo>
                <a:cubicBezTo>
                  <a:pt x="14006" y="109830"/>
                  <a:pt x="8517" y="94576"/>
                  <a:pt x="8517" y="79661"/>
                </a:cubicBezTo>
                <a:cubicBezTo>
                  <a:pt x="8517" y="39661"/>
                  <a:pt x="8517" y="39661"/>
                  <a:pt x="8517" y="39661"/>
                </a:cubicBezTo>
                <a:cubicBezTo>
                  <a:pt x="8517" y="25084"/>
                  <a:pt x="14006" y="14915"/>
                  <a:pt x="22334" y="14915"/>
                </a:cubicBezTo>
                <a:cubicBezTo>
                  <a:pt x="97665" y="14915"/>
                  <a:pt x="97665" y="14915"/>
                  <a:pt x="97665" y="14915"/>
                </a:cubicBezTo>
                <a:cubicBezTo>
                  <a:pt x="105993" y="14915"/>
                  <a:pt x="111482" y="25084"/>
                  <a:pt x="111482" y="39661"/>
                </a:cubicBezTo>
                <a:lnTo>
                  <a:pt x="111482" y="79661"/>
                </a:lnTo>
                <a:close/>
                <a:moveTo>
                  <a:pt x="100315" y="54915"/>
                </a:moveTo>
                <a:lnTo>
                  <a:pt x="100315" y="54915"/>
                </a:lnTo>
                <a:cubicBezTo>
                  <a:pt x="97665" y="54915"/>
                  <a:pt x="94826" y="59661"/>
                  <a:pt x="94826" y="64745"/>
                </a:cubicBezTo>
                <a:cubicBezTo>
                  <a:pt x="94826" y="69830"/>
                  <a:pt x="97665" y="74915"/>
                  <a:pt x="100315" y="74915"/>
                </a:cubicBezTo>
                <a:cubicBezTo>
                  <a:pt x="103154" y="74915"/>
                  <a:pt x="105993" y="69830"/>
                  <a:pt x="105993" y="64745"/>
                </a:cubicBezTo>
                <a:cubicBezTo>
                  <a:pt x="105993" y="59661"/>
                  <a:pt x="103154" y="54915"/>
                  <a:pt x="100315" y="54915"/>
                </a:cubicBezTo>
                <a:close/>
                <a:moveTo>
                  <a:pt x="89148" y="29830"/>
                </a:moveTo>
                <a:lnTo>
                  <a:pt x="89148" y="29830"/>
                </a:lnTo>
                <a:cubicBezTo>
                  <a:pt x="86498" y="29830"/>
                  <a:pt x="83659" y="34915"/>
                  <a:pt x="83659" y="39661"/>
                </a:cubicBezTo>
                <a:cubicBezTo>
                  <a:pt x="83659" y="44745"/>
                  <a:pt x="86498" y="49830"/>
                  <a:pt x="89148" y="49830"/>
                </a:cubicBezTo>
                <a:cubicBezTo>
                  <a:pt x="91987" y="49830"/>
                  <a:pt x="94826" y="44745"/>
                  <a:pt x="94826" y="39661"/>
                </a:cubicBezTo>
                <a:cubicBezTo>
                  <a:pt x="94826" y="34915"/>
                  <a:pt x="91987" y="29830"/>
                  <a:pt x="89148" y="2983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2" name="Shape 4728">
            <a:extLst>
              <a:ext uri="{FF2B5EF4-FFF2-40B4-BE49-F238E27FC236}">
                <a16:creationId xmlns:a16="http://schemas.microsoft.com/office/drawing/2014/main" id="{122C05A0-936E-47A4-8A20-ABD2D3C8626A}"/>
              </a:ext>
            </a:extLst>
          </p:cNvPr>
          <p:cNvSpPr/>
          <p:nvPr/>
        </p:nvSpPr>
        <p:spPr>
          <a:xfrm>
            <a:off x="7298890" y="3405712"/>
            <a:ext cx="621623" cy="4205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9495" y="74299"/>
                </a:moveTo>
                <a:lnTo>
                  <a:pt x="19495" y="74299"/>
                </a:lnTo>
                <a:cubicBezTo>
                  <a:pt x="16656" y="74299"/>
                  <a:pt x="13817" y="78504"/>
                  <a:pt x="13817" y="82710"/>
                </a:cubicBezTo>
                <a:cubicBezTo>
                  <a:pt x="13817" y="82710"/>
                  <a:pt x="16656" y="86635"/>
                  <a:pt x="19495" y="86635"/>
                </a:cubicBezTo>
                <a:lnTo>
                  <a:pt x="22145" y="82710"/>
                </a:lnTo>
                <a:cubicBezTo>
                  <a:pt x="22145" y="78504"/>
                  <a:pt x="19495" y="74299"/>
                  <a:pt x="19495" y="74299"/>
                </a:cubicBezTo>
                <a:close/>
                <a:moveTo>
                  <a:pt x="86309" y="20747"/>
                </a:moveTo>
                <a:lnTo>
                  <a:pt x="86309" y="20747"/>
                </a:lnTo>
                <a:cubicBezTo>
                  <a:pt x="33312" y="20747"/>
                  <a:pt x="33312" y="20747"/>
                  <a:pt x="33312" y="20747"/>
                </a:cubicBezTo>
                <a:cubicBezTo>
                  <a:pt x="30662" y="20747"/>
                  <a:pt x="30662" y="24672"/>
                  <a:pt x="30662" y="24672"/>
                </a:cubicBezTo>
                <a:cubicBezTo>
                  <a:pt x="30662" y="90841"/>
                  <a:pt x="30662" y="90841"/>
                  <a:pt x="30662" y="90841"/>
                </a:cubicBezTo>
                <a:cubicBezTo>
                  <a:pt x="30662" y="95046"/>
                  <a:pt x="30662" y="99252"/>
                  <a:pt x="33312" y="99252"/>
                </a:cubicBezTo>
                <a:cubicBezTo>
                  <a:pt x="86309" y="99252"/>
                  <a:pt x="86309" y="99252"/>
                  <a:pt x="86309" y="99252"/>
                </a:cubicBezTo>
                <a:cubicBezTo>
                  <a:pt x="86309" y="99252"/>
                  <a:pt x="89148" y="95046"/>
                  <a:pt x="89148" y="90841"/>
                </a:cubicBezTo>
                <a:cubicBezTo>
                  <a:pt x="89148" y="24672"/>
                  <a:pt x="89148" y="24672"/>
                  <a:pt x="89148" y="24672"/>
                </a:cubicBezTo>
                <a:lnTo>
                  <a:pt x="86309" y="20747"/>
                </a:lnTo>
                <a:close/>
                <a:moveTo>
                  <a:pt x="80630" y="82710"/>
                </a:moveTo>
                <a:lnTo>
                  <a:pt x="80630" y="82710"/>
                </a:lnTo>
                <a:cubicBezTo>
                  <a:pt x="80630" y="82710"/>
                  <a:pt x="80630" y="86635"/>
                  <a:pt x="77981" y="86635"/>
                </a:cubicBezTo>
                <a:cubicBezTo>
                  <a:pt x="41829" y="86635"/>
                  <a:pt x="41829" y="86635"/>
                  <a:pt x="41829" y="86635"/>
                </a:cubicBezTo>
                <a:cubicBezTo>
                  <a:pt x="38990" y="86635"/>
                  <a:pt x="36151" y="82710"/>
                  <a:pt x="36151" y="82710"/>
                </a:cubicBezTo>
                <a:cubicBezTo>
                  <a:pt x="36151" y="37289"/>
                  <a:pt x="36151" y="37289"/>
                  <a:pt x="36151" y="37289"/>
                </a:cubicBezTo>
                <a:cubicBezTo>
                  <a:pt x="36151" y="33084"/>
                  <a:pt x="38990" y="33084"/>
                  <a:pt x="41829" y="33084"/>
                </a:cubicBezTo>
                <a:cubicBezTo>
                  <a:pt x="77981" y="33084"/>
                  <a:pt x="77981" y="33084"/>
                  <a:pt x="77981" y="33084"/>
                </a:cubicBezTo>
                <a:cubicBezTo>
                  <a:pt x="80630" y="33084"/>
                  <a:pt x="80630" y="33084"/>
                  <a:pt x="80630" y="37289"/>
                </a:cubicBezTo>
                <a:lnTo>
                  <a:pt x="80630" y="82710"/>
                </a:lnTo>
                <a:close/>
                <a:moveTo>
                  <a:pt x="19495" y="53831"/>
                </a:moveTo>
                <a:lnTo>
                  <a:pt x="19495" y="53831"/>
                </a:lnTo>
                <a:cubicBezTo>
                  <a:pt x="16656" y="53831"/>
                  <a:pt x="13817" y="57757"/>
                  <a:pt x="13817" y="57757"/>
                </a:cubicBezTo>
                <a:cubicBezTo>
                  <a:pt x="13817" y="61962"/>
                  <a:pt x="16656" y="66168"/>
                  <a:pt x="19495" y="66168"/>
                </a:cubicBezTo>
                <a:cubicBezTo>
                  <a:pt x="19495" y="66168"/>
                  <a:pt x="22145" y="61962"/>
                  <a:pt x="22145" y="57757"/>
                </a:cubicBezTo>
                <a:lnTo>
                  <a:pt x="19495" y="53831"/>
                </a:lnTo>
                <a:close/>
                <a:moveTo>
                  <a:pt x="102965" y="0"/>
                </a:moveTo>
                <a:lnTo>
                  <a:pt x="102965" y="0"/>
                </a:lnTo>
                <a:cubicBezTo>
                  <a:pt x="13817" y="0"/>
                  <a:pt x="13817" y="0"/>
                  <a:pt x="13817" y="0"/>
                </a:cubicBezTo>
                <a:cubicBezTo>
                  <a:pt x="5488" y="0"/>
                  <a:pt x="0" y="8411"/>
                  <a:pt x="0" y="20747"/>
                </a:cubicBezTo>
                <a:cubicBezTo>
                  <a:pt x="0" y="99252"/>
                  <a:pt x="0" y="99252"/>
                  <a:pt x="0" y="99252"/>
                </a:cubicBezTo>
                <a:cubicBezTo>
                  <a:pt x="0" y="111588"/>
                  <a:pt x="5488" y="119719"/>
                  <a:pt x="13817" y="119719"/>
                </a:cubicBezTo>
                <a:cubicBezTo>
                  <a:pt x="102965" y="119719"/>
                  <a:pt x="102965" y="119719"/>
                  <a:pt x="102965" y="119719"/>
                </a:cubicBezTo>
                <a:cubicBezTo>
                  <a:pt x="111293" y="119719"/>
                  <a:pt x="119810" y="111588"/>
                  <a:pt x="119810" y="99252"/>
                </a:cubicBezTo>
                <a:cubicBezTo>
                  <a:pt x="119810" y="20747"/>
                  <a:pt x="119810" y="20747"/>
                  <a:pt x="119810" y="20747"/>
                </a:cubicBezTo>
                <a:cubicBezTo>
                  <a:pt x="119810" y="8411"/>
                  <a:pt x="111293" y="0"/>
                  <a:pt x="102965" y="0"/>
                </a:cubicBezTo>
                <a:close/>
                <a:moveTo>
                  <a:pt x="111293" y="99252"/>
                </a:moveTo>
                <a:lnTo>
                  <a:pt x="111293" y="99252"/>
                </a:lnTo>
                <a:cubicBezTo>
                  <a:pt x="111293" y="103177"/>
                  <a:pt x="108643" y="107383"/>
                  <a:pt x="102965" y="107383"/>
                </a:cubicBezTo>
                <a:cubicBezTo>
                  <a:pt x="13817" y="107383"/>
                  <a:pt x="13817" y="107383"/>
                  <a:pt x="13817" y="107383"/>
                </a:cubicBezTo>
                <a:cubicBezTo>
                  <a:pt x="10977" y="107383"/>
                  <a:pt x="8328" y="103177"/>
                  <a:pt x="8328" y="99252"/>
                </a:cubicBezTo>
                <a:cubicBezTo>
                  <a:pt x="8328" y="20747"/>
                  <a:pt x="8328" y="20747"/>
                  <a:pt x="8328" y="20747"/>
                </a:cubicBezTo>
                <a:cubicBezTo>
                  <a:pt x="8328" y="16542"/>
                  <a:pt x="10977" y="8411"/>
                  <a:pt x="13817" y="8411"/>
                </a:cubicBezTo>
                <a:cubicBezTo>
                  <a:pt x="102965" y="8411"/>
                  <a:pt x="102965" y="8411"/>
                  <a:pt x="102965" y="8411"/>
                </a:cubicBezTo>
                <a:cubicBezTo>
                  <a:pt x="108643" y="8411"/>
                  <a:pt x="111293" y="16542"/>
                  <a:pt x="111293" y="20747"/>
                </a:cubicBezTo>
                <a:lnTo>
                  <a:pt x="111293" y="99252"/>
                </a:lnTo>
                <a:close/>
                <a:moveTo>
                  <a:pt x="100315" y="53831"/>
                </a:moveTo>
                <a:lnTo>
                  <a:pt x="100315" y="53831"/>
                </a:lnTo>
                <a:cubicBezTo>
                  <a:pt x="97476" y="53831"/>
                  <a:pt x="97476" y="57757"/>
                  <a:pt x="97476" y="57757"/>
                </a:cubicBezTo>
                <a:cubicBezTo>
                  <a:pt x="97476" y="61962"/>
                  <a:pt x="97476" y="66168"/>
                  <a:pt x="100315" y="66168"/>
                </a:cubicBezTo>
                <a:cubicBezTo>
                  <a:pt x="102965" y="66168"/>
                  <a:pt x="102965" y="61962"/>
                  <a:pt x="102965" y="57757"/>
                </a:cubicBezTo>
                <a:cubicBezTo>
                  <a:pt x="102965" y="57757"/>
                  <a:pt x="102965" y="53831"/>
                  <a:pt x="100315" y="53831"/>
                </a:cubicBezTo>
                <a:close/>
                <a:moveTo>
                  <a:pt x="100315" y="74299"/>
                </a:moveTo>
                <a:lnTo>
                  <a:pt x="100315" y="74299"/>
                </a:lnTo>
                <a:cubicBezTo>
                  <a:pt x="97476" y="74299"/>
                  <a:pt x="97476" y="78504"/>
                  <a:pt x="97476" y="82710"/>
                </a:cubicBezTo>
                <a:cubicBezTo>
                  <a:pt x="97476" y="82710"/>
                  <a:pt x="97476" y="86635"/>
                  <a:pt x="100315" y="86635"/>
                </a:cubicBezTo>
                <a:cubicBezTo>
                  <a:pt x="102965" y="86635"/>
                  <a:pt x="102965" y="82710"/>
                  <a:pt x="102965" y="82710"/>
                </a:cubicBezTo>
                <a:cubicBezTo>
                  <a:pt x="102965" y="78504"/>
                  <a:pt x="102965" y="74299"/>
                  <a:pt x="100315" y="74299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3" name="Shape 4729">
            <a:extLst>
              <a:ext uri="{FF2B5EF4-FFF2-40B4-BE49-F238E27FC236}">
                <a16:creationId xmlns:a16="http://schemas.microsoft.com/office/drawing/2014/main" id="{BFA80A0E-BDC2-4B8E-9C4D-38B4626FC5E0}"/>
              </a:ext>
            </a:extLst>
          </p:cNvPr>
          <p:cNvSpPr/>
          <p:nvPr/>
        </p:nvSpPr>
        <p:spPr>
          <a:xfrm>
            <a:off x="6289199" y="3346408"/>
            <a:ext cx="603659" cy="53912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5654" y="16263"/>
                </a:moveTo>
                <a:lnTo>
                  <a:pt x="105654" y="16263"/>
                </a:lnTo>
                <a:cubicBezTo>
                  <a:pt x="94216" y="16263"/>
                  <a:pt x="94216" y="16263"/>
                  <a:pt x="94216" y="16263"/>
                </a:cubicBezTo>
                <a:cubicBezTo>
                  <a:pt x="91308" y="6593"/>
                  <a:pt x="91308" y="6593"/>
                  <a:pt x="91308" y="6593"/>
                </a:cubicBezTo>
                <a:cubicBezTo>
                  <a:pt x="88400" y="3296"/>
                  <a:pt x="85492" y="0"/>
                  <a:pt x="82778" y="0"/>
                </a:cubicBezTo>
                <a:cubicBezTo>
                  <a:pt x="37027" y="0"/>
                  <a:pt x="37027" y="0"/>
                  <a:pt x="37027" y="0"/>
                </a:cubicBezTo>
                <a:cubicBezTo>
                  <a:pt x="34313" y="0"/>
                  <a:pt x="31405" y="3296"/>
                  <a:pt x="28497" y="6593"/>
                </a:cubicBezTo>
                <a:cubicBezTo>
                  <a:pt x="25589" y="16263"/>
                  <a:pt x="25589" y="16263"/>
                  <a:pt x="25589" y="16263"/>
                </a:cubicBezTo>
                <a:cubicBezTo>
                  <a:pt x="14151" y="16263"/>
                  <a:pt x="14151" y="16263"/>
                  <a:pt x="14151" y="16263"/>
                </a:cubicBezTo>
                <a:cubicBezTo>
                  <a:pt x="5621" y="16263"/>
                  <a:pt x="0" y="22857"/>
                  <a:pt x="0" y="32307"/>
                </a:cubicBezTo>
                <a:cubicBezTo>
                  <a:pt x="0" y="103736"/>
                  <a:pt x="0" y="103736"/>
                  <a:pt x="0" y="103736"/>
                </a:cubicBezTo>
                <a:cubicBezTo>
                  <a:pt x="0" y="113406"/>
                  <a:pt x="5621" y="119780"/>
                  <a:pt x="14151" y="119780"/>
                </a:cubicBezTo>
                <a:cubicBezTo>
                  <a:pt x="105654" y="119780"/>
                  <a:pt x="105654" y="119780"/>
                  <a:pt x="105654" y="119780"/>
                </a:cubicBezTo>
                <a:cubicBezTo>
                  <a:pt x="114184" y="119780"/>
                  <a:pt x="119806" y="113406"/>
                  <a:pt x="119806" y="103736"/>
                </a:cubicBezTo>
                <a:cubicBezTo>
                  <a:pt x="119806" y="32307"/>
                  <a:pt x="119806" y="32307"/>
                  <a:pt x="119806" y="32307"/>
                </a:cubicBezTo>
                <a:cubicBezTo>
                  <a:pt x="119806" y="22857"/>
                  <a:pt x="114184" y="16263"/>
                  <a:pt x="105654" y="16263"/>
                </a:cubicBezTo>
                <a:close/>
                <a:moveTo>
                  <a:pt x="114184" y="103736"/>
                </a:moveTo>
                <a:lnTo>
                  <a:pt x="114184" y="103736"/>
                </a:lnTo>
                <a:cubicBezTo>
                  <a:pt x="114184" y="106813"/>
                  <a:pt x="108368" y="110109"/>
                  <a:pt x="105654" y="110109"/>
                </a:cubicBezTo>
                <a:cubicBezTo>
                  <a:pt x="14151" y="110109"/>
                  <a:pt x="14151" y="110109"/>
                  <a:pt x="14151" y="110109"/>
                </a:cubicBezTo>
                <a:cubicBezTo>
                  <a:pt x="11437" y="110109"/>
                  <a:pt x="5621" y="106813"/>
                  <a:pt x="5621" y="103736"/>
                </a:cubicBezTo>
                <a:cubicBezTo>
                  <a:pt x="5621" y="32307"/>
                  <a:pt x="5621" y="32307"/>
                  <a:pt x="5621" y="32307"/>
                </a:cubicBezTo>
                <a:cubicBezTo>
                  <a:pt x="5621" y="29230"/>
                  <a:pt x="11437" y="25934"/>
                  <a:pt x="14151" y="25934"/>
                </a:cubicBezTo>
                <a:cubicBezTo>
                  <a:pt x="28497" y="25934"/>
                  <a:pt x="28497" y="25934"/>
                  <a:pt x="28497" y="25934"/>
                </a:cubicBezTo>
                <a:cubicBezTo>
                  <a:pt x="34313" y="16263"/>
                  <a:pt x="34313" y="16263"/>
                  <a:pt x="34313" y="16263"/>
                </a:cubicBezTo>
                <a:cubicBezTo>
                  <a:pt x="37027" y="9890"/>
                  <a:pt x="37027" y="6593"/>
                  <a:pt x="39935" y="6593"/>
                </a:cubicBezTo>
                <a:cubicBezTo>
                  <a:pt x="79870" y="6593"/>
                  <a:pt x="79870" y="6593"/>
                  <a:pt x="79870" y="6593"/>
                </a:cubicBezTo>
                <a:cubicBezTo>
                  <a:pt x="82778" y="6593"/>
                  <a:pt x="82778" y="9890"/>
                  <a:pt x="85492" y="16263"/>
                </a:cubicBezTo>
                <a:cubicBezTo>
                  <a:pt x="91308" y="25934"/>
                  <a:pt x="91308" y="25934"/>
                  <a:pt x="91308" y="25934"/>
                </a:cubicBezTo>
                <a:cubicBezTo>
                  <a:pt x="105654" y="25934"/>
                  <a:pt x="105654" y="25934"/>
                  <a:pt x="105654" y="25934"/>
                </a:cubicBezTo>
                <a:cubicBezTo>
                  <a:pt x="108368" y="25934"/>
                  <a:pt x="114184" y="29230"/>
                  <a:pt x="114184" y="32307"/>
                </a:cubicBezTo>
                <a:lnTo>
                  <a:pt x="114184" y="103736"/>
                </a:lnTo>
                <a:close/>
                <a:moveTo>
                  <a:pt x="59903" y="32307"/>
                </a:moveTo>
                <a:lnTo>
                  <a:pt x="59903" y="32307"/>
                </a:lnTo>
                <a:cubicBezTo>
                  <a:pt x="42843" y="32307"/>
                  <a:pt x="28497" y="48571"/>
                  <a:pt x="28497" y="68131"/>
                </a:cubicBezTo>
                <a:cubicBezTo>
                  <a:pt x="28497" y="87472"/>
                  <a:pt x="42843" y="103736"/>
                  <a:pt x="59903" y="103736"/>
                </a:cubicBezTo>
                <a:cubicBezTo>
                  <a:pt x="77156" y="103736"/>
                  <a:pt x="91308" y="87472"/>
                  <a:pt x="91308" y="68131"/>
                </a:cubicBezTo>
                <a:cubicBezTo>
                  <a:pt x="91308" y="48571"/>
                  <a:pt x="77156" y="32307"/>
                  <a:pt x="59903" y="32307"/>
                </a:cubicBezTo>
                <a:close/>
                <a:moveTo>
                  <a:pt x="59903" y="93846"/>
                </a:moveTo>
                <a:lnTo>
                  <a:pt x="59903" y="93846"/>
                </a:lnTo>
                <a:cubicBezTo>
                  <a:pt x="48465" y="93846"/>
                  <a:pt x="37027" y="80879"/>
                  <a:pt x="37027" y="68131"/>
                </a:cubicBezTo>
                <a:cubicBezTo>
                  <a:pt x="37027" y="55164"/>
                  <a:pt x="48465" y="42197"/>
                  <a:pt x="59903" y="42197"/>
                </a:cubicBezTo>
                <a:cubicBezTo>
                  <a:pt x="71340" y="42197"/>
                  <a:pt x="82778" y="55164"/>
                  <a:pt x="82778" y="68131"/>
                </a:cubicBezTo>
                <a:cubicBezTo>
                  <a:pt x="82778" y="80879"/>
                  <a:pt x="71340" y="93846"/>
                  <a:pt x="59903" y="93846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4" name="Shape 4730">
            <a:extLst>
              <a:ext uri="{FF2B5EF4-FFF2-40B4-BE49-F238E27FC236}">
                <a16:creationId xmlns:a16="http://schemas.microsoft.com/office/drawing/2014/main" id="{06F08A3B-B52F-4F16-9B71-760AE7802357}"/>
              </a:ext>
            </a:extLst>
          </p:cNvPr>
          <p:cNvSpPr/>
          <p:nvPr/>
        </p:nvSpPr>
        <p:spPr>
          <a:xfrm>
            <a:off x="5468152" y="3303279"/>
            <a:ext cx="276677" cy="62537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572" y="30662"/>
                </a:moveTo>
                <a:lnTo>
                  <a:pt x="119572" y="30662"/>
                </a:lnTo>
                <a:cubicBezTo>
                  <a:pt x="119572" y="14006"/>
                  <a:pt x="88398" y="0"/>
                  <a:pt x="56797" y="0"/>
                </a:cubicBezTo>
                <a:cubicBezTo>
                  <a:pt x="25195" y="0"/>
                  <a:pt x="0" y="14006"/>
                  <a:pt x="0" y="30662"/>
                </a:cubicBezTo>
                <a:cubicBezTo>
                  <a:pt x="0" y="44668"/>
                  <a:pt x="19217" y="55835"/>
                  <a:pt x="50391" y="58485"/>
                </a:cubicBezTo>
                <a:lnTo>
                  <a:pt x="50391" y="58485"/>
                </a:lnTo>
                <a:cubicBezTo>
                  <a:pt x="50391" y="114321"/>
                  <a:pt x="50391" y="114321"/>
                  <a:pt x="50391" y="114321"/>
                </a:cubicBezTo>
                <a:cubicBezTo>
                  <a:pt x="50391" y="117160"/>
                  <a:pt x="56797" y="119810"/>
                  <a:pt x="56797" y="119810"/>
                </a:cubicBezTo>
                <a:cubicBezTo>
                  <a:pt x="63202" y="119810"/>
                  <a:pt x="69181" y="117160"/>
                  <a:pt x="69181" y="114321"/>
                </a:cubicBezTo>
                <a:cubicBezTo>
                  <a:pt x="69181" y="58485"/>
                  <a:pt x="69181" y="58485"/>
                  <a:pt x="69181" y="58485"/>
                </a:cubicBezTo>
                <a:lnTo>
                  <a:pt x="69181" y="58485"/>
                </a:lnTo>
                <a:cubicBezTo>
                  <a:pt x="94377" y="55835"/>
                  <a:pt x="119572" y="44668"/>
                  <a:pt x="119572" y="30662"/>
                </a:cubicBezTo>
                <a:close/>
                <a:moveTo>
                  <a:pt x="56797" y="52996"/>
                </a:moveTo>
                <a:lnTo>
                  <a:pt x="56797" y="52996"/>
                </a:lnTo>
                <a:cubicBezTo>
                  <a:pt x="38007" y="52996"/>
                  <a:pt x="19217" y="41829"/>
                  <a:pt x="19217" y="30662"/>
                </a:cubicBezTo>
                <a:cubicBezTo>
                  <a:pt x="19217" y="16845"/>
                  <a:pt x="38007" y="8328"/>
                  <a:pt x="56797" y="8328"/>
                </a:cubicBezTo>
                <a:cubicBezTo>
                  <a:pt x="81992" y="8328"/>
                  <a:pt x="100782" y="16845"/>
                  <a:pt x="100782" y="30662"/>
                </a:cubicBezTo>
                <a:cubicBezTo>
                  <a:pt x="100782" y="41829"/>
                  <a:pt x="81992" y="52996"/>
                  <a:pt x="56797" y="52996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5" name="Shape 4731">
            <a:extLst>
              <a:ext uri="{FF2B5EF4-FFF2-40B4-BE49-F238E27FC236}">
                <a16:creationId xmlns:a16="http://schemas.microsoft.com/office/drawing/2014/main" id="{A4A199D9-21B1-449A-ABCC-855B028139B4}"/>
              </a:ext>
            </a:extLst>
          </p:cNvPr>
          <p:cNvSpPr/>
          <p:nvPr/>
        </p:nvSpPr>
        <p:spPr>
          <a:xfrm>
            <a:off x="4490799" y="3303279"/>
            <a:ext cx="158100" cy="62537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2392" y="0"/>
                </a:moveTo>
                <a:lnTo>
                  <a:pt x="32392" y="0"/>
                </a:lnTo>
                <a:cubicBezTo>
                  <a:pt x="22085" y="0"/>
                  <a:pt x="22085" y="0"/>
                  <a:pt x="11042" y="0"/>
                </a:cubicBezTo>
                <a:lnTo>
                  <a:pt x="0" y="2839"/>
                </a:lnTo>
                <a:cubicBezTo>
                  <a:pt x="0" y="114321"/>
                  <a:pt x="0" y="114321"/>
                  <a:pt x="0" y="114321"/>
                </a:cubicBezTo>
                <a:cubicBezTo>
                  <a:pt x="0" y="117160"/>
                  <a:pt x="11042" y="119810"/>
                  <a:pt x="11042" y="119810"/>
                </a:cubicBezTo>
                <a:cubicBezTo>
                  <a:pt x="22085" y="119810"/>
                  <a:pt x="32392" y="117160"/>
                  <a:pt x="32392" y="114321"/>
                </a:cubicBezTo>
                <a:cubicBezTo>
                  <a:pt x="32392" y="67003"/>
                  <a:pt x="32392" y="67003"/>
                  <a:pt x="32392" y="67003"/>
                </a:cubicBezTo>
                <a:cubicBezTo>
                  <a:pt x="32392" y="67003"/>
                  <a:pt x="54478" y="67003"/>
                  <a:pt x="119263" y="67003"/>
                </a:cubicBezTo>
                <a:cubicBezTo>
                  <a:pt x="119263" y="22334"/>
                  <a:pt x="32392" y="0"/>
                  <a:pt x="32392" y="0"/>
                </a:cubicBezTo>
                <a:close/>
                <a:moveTo>
                  <a:pt x="32392" y="11167"/>
                </a:moveTo>
                <a:lnTo>
                  <a:pt x="32392" y="11167"/>
                </a:lnTo>
                <a:cubicBezTo>
                  <a:pt x="32392" y="11167"/>
                  <a:pt x="86871" y="36151"/>
                  <a:pt x="86871" y="58485"/>
                </a:cubicBezTo>
                <a:cubicBezTo>
                  <a:pt x="43435" y="58485"/>
                  <a:pt x="32392" y="58485"/>
                  <a:pt x="32392" y="58485"/>
                </a:cubicBezTo>
                <a:lnTo>
                  <a:pt x="32392" y="11167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6" name="Shape 4732">
            <a:extLst>
              <a:ext uri="{FF2B5EF4-FFF2-40B4-BE49-F238E27FC236}">
                <a16:creationId xmlns:a16="http://schemas.microsoft.com/office/drawing/2014/main" id="{A7F0D786-8C76-41C5-831D-3D7301140B35}"/>
              </a:ext>
            </a:extLst>
          </p:cNvPr>
          <p:cNvSpPr/>
          <p:nvPr/>
        </p:nvSpPr>
        <p:spPr>
          <a:xfrm>
            <a:off x="3499074" y="3303279"/>
            <a:ext cx="204814" cy="62537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028" y="0"/>
                </a:moveTo>
                <a:lnTo>
                  <a:pt x="102028" y="0"/>
                </a:lnTo>
                <a:lnTo>
                  <a:pt x="93913" y="2839"/>
                </a:lnTo>
                <a:cubicBezTo>
                  <a:pt x="93913" y="30662"/>
                  <a:pt x="93913" y="30662"/>
                  <a:pt x="93913" y="30662"/>
                </a:cubicBezTo>
                <a:cubicBezTo>
                  <a:pt x="93913" y="36151"/>
                  <a:pt x="85217" y="39179"/>
                  <a:pt x="68405" y="39179"/>
                </a:cubicBezTo>
                <a:cubicBezTo>
                  <a:pt x="68405" y="2839"/>
                  <a:pt x="68405" y="2839"/>
                  <a:pt x="68405" y="2839"/>
                </a:cubicBezTo>
                <a:cubicBezTo>
                  <a:pt x="68405" y="2839"/>
                  <a:pt x="68405" y="0"/>
                  <a:pt x="59710" y="0"/>
                </a:cubicBezTo>
                <a:cubicBezTo>
                  <a:pt x="51014" y="0"/>
                  <a:pt x="51014" y="2839"/>
                  <a:pt x="51014" y="2839"/>
                </a:cubicBezTo>
                <a:cubicBezTo>
                  <a:pt x="51014" y="39179"/>
                  <a:pt x="51014" y="39179"/>
                  <a:pt x="51014" y="39179"/>
                </a:cubicBezTo>
                <a:cubicBezTo>
                  <a:pt x="34202" y="39179"/>
                  <a:pt x="25507" y="36151"/>
                  <a:pt x="25507" y="30662"/>
                </a:cubicBezTo>
                <a:cubicBezTo>
                  <a:pt x="25507" y="2839"/>
                  <a:pt x="25507" y="2839"/>
                  <a:pt x="25507" y="2839"/>
                </a:cubicBezTo>
                <a:lnTo>
                  <a:pt x="16811" y="0"/>
                </a:lnTo>
                <a:cubicBezTo>
                  <a:pt x="8695" y="0"/>
                  <a:pt x="0" y="2839"/>
                  <a:pt x="0" y="2839"/>
                </a:cubicBezTo>
                <a:cubicBezTo>
                  <a:pt x="0" y="30662"/>
                  <a:pt x="0" y="30662"/>
                  <a:pt x="0" y="30662"/>
                </a:cubicBezTo>
                <a:cubicBezTo>
                  <a:pt x="0" y="39179"/>
                  <a:pt x="25507" y="47318"/>
                  <a:pt x="51014" y="47318"/>
                </a:cubicBezTo>
                <a:cubicBezTo>
                  <a:pt x="51014" y="114321"/>
                  <a:pt x="51014" y="114321"/>
                  <a:pt x="51014" y="114321"/>
                </a:cubicBezTo>
                <a:cubicBezTo>
                  <a:pt x="51014" y="117160"/>
                  <a:pt x="51014" y="119810"/>
                  <a:pt x="59710" y="119810"/>
                </a:cubicBezTo>
                <a:cubicBezTo>
                  <a:pt x="68405" y="119810"/>
                  <a:pt x="68405" y="117160"/>
                  <a:pt x="68405" y="114321"/>
                </a:cubicBezTo>
                <a:cubicBezTo>
                  <a:pt x="68405" y="47318"/>
                  <a:pt x="68405" y="47318"/>
                  <a:pt x="68405" y="47318"/>
                </a:cubicBezTo>
                <a:cubicBezTo>
                  <a:pt x="93913" y="47318"/>
                  <a:pt x="119420" y="39179"/>
                  <a:pt x="119420" y="30662"/>
                </a:cubicBezTo>
                <a:cubicBezTo>
                  <a:pt x="119420" y="2839"/>
                  <a:pt x="119420" y="2839"/>
                  <a:pt x="119420" y="2839"/>
                </a:cubicBezTo>
                <a:cubicBezTo>
                  <a:pt x="119420" y="2839"/>
                  <a:pt x="110724" y="0"/>
                  <a:pt x="102028" y="0"/>
                </a:cubicBezTo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7" name="Shape 4733">
            <a:extLst>
              <a:ext uri="{FF2B5EF4-FFF2-40B4-BE49-F238E27FC236}">
                <a16:creationId xmlns:a16="http://schemas.microsoft.com/office/drawing/2014/main" id="{2D0DFE01-D886-41B8-B2AE-E675DCA7626A}"/>
              </a:ext>
            </a:extLst>
          </p:cNvPr>
          <p:cNvSpPr/>
          <p:nvPr/>
        </p:nvSpPr>
        <p:spPr>
          <a:xfrm>
            <a:off x="12492865" y="2320278"/>
            <a:ext cx="233557" cy="603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9620" y="45557"/>
                </a:moveTo>
                <a:lnTo>
                  <a:pt x="89620" y="45557"/>
                </a:lnTo>
                <a:lnTo>
                  <a:pt x="89620" y="45557"/>
                </a:lnTo>
                <a:cubicBezTo>
                  <a:pt x="89620" y="2714"/>
                  <a:pt x="89620" y="2714"/>
                  <a:pt x="89620" y="2714"/>
                </a:cubicBezTo>
                <a:cubicBezTo>
                  <a:pt x="89620" y="0"/>
                  <a:pt x="82025" y="0"/>
                  <a:pt x="82025" y="0"/>
                </a:cubicBezTo>
                <a:cubicBezTo>
                  <a:pt x="37468" y="0"/>
                  <a:pt x="37468" y="0"/>
                  <a:pt x="37468" y="0"/>
                </a:cubicBezTo>
                <a:cubicBezTo>
                  <a:pt x="37468" y="0"/>
                  <a:pt x="29873" y="0"/>
                  <a:pt x="29873" y="2714"/>
                </a:cubicBezTo>
                <a:cubicBezTo>
                  <a:pt x="29873" y="45557"/>
                  <a:pt x="29873" y="45557"/>
                  <a:pt x="29873" y="45557"/>
                </a:cubicBezTo>
                <a:lnTo>
                  <a:pt x="29873" y="45557"/>
                </a:lnTo>
                <a:cubicBezTo>
                  <a:pt x="7594" y="45557"/>
                  <a:pt x="0" y="51179"/>
                  <a:pt x="0" y="59903"/>
                </a:cubicBezTo>
                <a:cubicBezTo>
                  <a:pt x="0" y="119806"/>
                  <a:pt x="0" y="119806"/>
                  <a:pt x="0" y="119806"/>
                </a:cubicBezTo>
                <a:cubicBezTo>
                  <a:pt x="119493" y="119806"/>
                  <a:pt x="119493" y="119806"/>
                  <a:pt x="119493" y="119806"/>
                </a:cubicBezTo>
                <a:cubicBezTo>
                  <a:pt x="119493" y="59903"/>
                  <a:pt x="119493" y="59903"/>
                  <a:pt x="119493" y="59903"/>
                </a:cubicBezTo>
                <a:cubicBezTo>
                  <a:pt x="119493" y="51179"/>
                  <a:pt x="111898" y="45557"/>
                  <a:pt x="89620" y="45557"/>
                </a:cubicBezTo>
                <a:close/>
                <a:moveTo>
                  <a:pt x="52151" y="5621"/>
                </a:moveTo>
                <a:lnTo>
                  <a:pt x="52151" y="5621"/>
                </a:lnTo>
                <a:cubicBezTo>
                  <a:pt x="67341" y="5621"/>
                  <a:pt x="67341" y="5621"/>
                  <a:pt x="67341" y="5621"/>
                </a:cubicBezTo>
                <a:cubicBezTo>
                  <a:pt x="67341" y="14151"/>
                  <a:pt x="67341" y="14151"/>
                  <a:pt x="67341" y="14151"/>
                </a:cubicBezTo>
                <a:cubicBezTo>
                  <a:pt x="52151" y="14151"/>
                  <a:pt x="52151" y="14151"/>
                  <a:pt x="52151" y="14151"/>
                </a:cubicBezTo>
                <a:lnTo>
                  <a:pt x="52151" y="5621"/>
                </a:lnTo>
                <a:close/>
                <a:moveTo>
                  <a:pt x="52151" y="22681"/>
                </a:moveTo>
                <a:lnTo>
                  <a:pt x="52151" y="22681"/>
                </a:lnTo>
                <a:cubicBezTo>
                  <a:pt x="67341" y="22681"/>
                  <a:pt x="67341" y="22681"/>
                  <a:pt x="67341" y="22681"/>
                </a:cubicBezTo>
                <a:cubicBezTo>
                  <a:pt x="67341" y="45557"/>
                  <a:pt x="67341" y="45557"/>
                  <a:pt x="67341" y="45557"/>
                </a:cubicBezTo>
                <a:cubicBezTo>
                  <a:pt x="52151" y="45557"/>
                  <a:pt x="52151" y="45557"/>
                  <a:pt x="52151" y="45557"/>
                </a:cubicBezTo>
                <a:lnTo>
                  <a:pt x="52151" y="22681"/>
                </a:lnTo>
                <a:close/>
                <a:moveTo>
                  <a:pt x="97215" y="113990"/>
                </a:moveTo>
                <a:lnTo>
                  <a:pt x="97215" y="113990"/>
                </a:lnTo>
                <a:cubicBezTo>
                  <a:pt x="22784" y="113990"/>
                  <a:pt x="22784" y="113990"/>
                  <a:pt x="22784" y="113990"/>
                </a:cubicBezTo>
                <a:cubicBezTo>
                  <a:pt x="22784" y="59903"/>
                  <a:pt x="22784" y="59903"/>
                  <a:pt x="22784" y="59903"/>
                </a:cubicBezTo>
                <a:cubicBezTo>
                  <a:pt x="22784" y="56995"/>
                  <a:pt x="29873" y="51179"/>
                  <a:pt x="37468" y="51179"/>
                </a:cubicBezTo>
                <a:cubicBezTo>
                  <a:pt x="82025" y="51179"/>
                  <a:pt x="82025" y="51179"/>
                  <a:pt x="82025" y="51179"/>
                </a:cubicBezTo>
                <a:cubicBezTo>
                  <a:pt x="89620" y="51179"/>
                  <a:pt x="97215" y="56995"/>
                  <a:pt x="97215" y="59903"/>
                </a:cubicBezTo>
                <a:lnTo>
                  <a:pt x="97215" y="113990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8" name="Shape 4734">
            <a:extLst>
              <a:ext uri="{FF2B5EF4-FFF2-40B4-BE49-F238E27FC236}">
                <a16:creationId xmlns:a16="http://schemas.microsoft.com/office/drawing/2014/main" id="{8EDA8582-E95D-4E2A-96F2-7CE0BFD59F89}"/>
              </a:ext>
            </a:extLst>
          </p:cNvPr>
          <p:cNvSpPr/>
          <p:nvPr/>
        </p:nvSpPr>
        <p:spPr>
          <a:xfrm>
            <a:off x="11371786" y="2347234"/>
            <a:ext cx="517422" cy="54990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74" y="9428"/>
                </a:moveTo>
                <a:lnTo>
                  <a:pt x="119774" y="9428"/>
                </a:lnTo>
                <a:cubicBezTo>
                  <a:pt x="119774" y="6214"/>
                  <a:pt x="119774" y="6214"/>
                  <a:pt x="119774" y="6214"/>
                </a:cubicBezTo>
                <a:cubicBezTo>
                  <a:pt x="119774" y="3214"/>
                  <a:pt x="119774" y="3214"/>
                  <a:pt x="116384" y="0"/>
                </a:cubicBezTo>
                <a:lnTo>
                  <a:pt x="116384" y="0"/>
                </a:lnTo>
                <a:cubicBezTo>
                  <a:pt x="3163" y="0"/>
                  <a:pt x="3163" y="0"/>
                  <a:pt x="3163" y="0"/>
                </a:cubicBezTo>
                <a:cubicBezTo>
                  <a:pt x="3163" y="0"/>
                  <a:pt x="3163" y="0"/>
                  <a:pt x="0" y="3214"/>
                </a:cubicBezTo>
                <a:cubicBezTo>
                  <a:pt x="0" y="3214"/>
                  <a:pt x="0" y="6214"/>
                  <a:pt x="0" y="9428"/>
                </a:cubicBezTo>
                <a:cubicBezTo>
                  <a:pt x="56497" y="72428"/>
                  <a:pt x="56497" y="72428"/>
                  <a:pt x="56497" y="72428"/>
                </a:cubicBezTo>
                <a:cubicBezTo>
                  <a:pt x="56497" y="110357"/>
                  <a:pt x="56497" y="110357"/>
                  <a:pt x="56497" y="110357"/>
                </a:cubicBezTo>
                <a:cubicBezTo>
                  <a:pt x="39774" y="110357"/>
                  <a:pt x="39774" y="110357"/>
                  <a:pt x="39774" y="110357"/>
                </a:cubicBezTo>
                <a:cubicBezTo>
                  <a:pt x="36610" y="110357"/>
                  <a:pt x="36610" y="113571"/>
                  <a:pt x="36610" y="113571"/>
                </a:cubicBezTo>
                <a:cubicBezTo>
                  <a:pt x="36610" y="116785"/>
                  <a:pt x="36610" y="119785"/>
                  <a:pt x="39774" y="119785"/>
                </a:cubicBezTo>
                <a:cubicBezTo>
                  <a:pt x="82937" y="119785"/>
                  <a:pt x="82937" y="119785"/>
                  <a:pt x="82937" y="119785"/>
                </a:cubicBezTo>
                <a:cubicBezTo>
                  <a:pt x="86553" y="119785"/>
                  <a:pt x="89717" y="116785"/>
                  <a:pt x="89717" y="113571"/>
                </a:cubicBezTo>
                <a:cubicBezTo>
                  <a:pt x="89717" y="113571"/>
                  <a:pt x="86553" y="110357"/>
                  <a:pt x="82937" y="110357"/>
                </a:cubicBezTo>
                <a:cubicBezTo>
                  <a:pt x="66440" y="110357"/>
                  <a:pt x="66440" y="110357"/>
                  <a:pt x="66440" y="110357"/>
                </a:cubicBezTo>
                <a:cubicBezTo>
                  <a:pt x="66440" y="72428"/>
                  <a:pt x="66440" y="72428"/>
                  <a:pt x="66440" y="72428"/>
                </a:cubicBezTo>
                <a:lnTo>
                  <a:pt x="119774" y="9428"/>
                </a:lnTo>
                <a:close/>
                <a:moveTo>
                  <a:pt x="63050" y="63000"/>
                </a:moveTo>
                <a:lnTo>
                  <a:pt x="63050" y="63000"/>
                </a:lnTo>
                <a:cubicBezTo>
                  <a:pt x="13107" y="9428"/>
                  <a:pt x="13107" y="9428"/>
                  <a:pt x="13107" y="9428"/>
                </a:cubicBezTo>
                <a:cubicBezTo>
                  <a:pt x="106440" y="9428"/>
                  <a:pt x="106440" y="9428"/>
                  <a:pt x="106440" y="9428"/>
                </a:cubicBezTo>
                <a:lnTo>
                  <a:pt x="63050" y="63000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9" name="Shape 4735">
            <a:extLst>
              <a:ext uri="{FF2B5EF4-FFF2-40B4-BE49-F238E27FC236}">
                <a16:creationId xmlns:a16="http://schemas.microsoft.com/office/drawing/2014/main" id="{21D90798-5987-47DF-85E7-FFFC5A8A90C9}"/>
              </a:ext>
            </a:extLst>
          </p:cNvPr>
          <p:cNvSpPr/>
          <p:nvPr/>
        </p:nvSpPr>
        <p:spPr>
          <a:xfrm>
            <a:off x="10290233" y="2375988"/>
            <a:ext cx="621623" cy="49239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132" y="112828"/>
                </a:moveTo>
                <a:lnTo>
                  <a:pt x="114132" y="112828"/>
                </a:lnTo>
                <a:cubicBezTo>
                  <a:pt x="2649" y="112828"/>
                  <a:pt x="2649" y="112828"/>
                  <a:pt x="2649" y="112828"/>
                </a:cubicBezTo>
                <a:cubicBezTo>
                  <a:pt x="2649" y="112828"/>
                  <a:pt x="0" y="112828"/>
                  <a:pt x="0" y="116175"/>
                </a:cubicBezTo>
                <a:cubicBezTo>
                  <a:pt x="0" y="119760"/>
                  <a:pt x="2649" y="119760"/>
                  <a:pt x="2649" y="119760"/>
                </a:cubicBezTo>
                <a:cubicBezTo>
                  <a:pt x="114132" y="119760"/>
                  <a:pt x="114132" y="119760"/>
                  <a:pt x="114132" y="119760"/>
                </a:cubicBezTo>
                <a:cubicBezTo>
                  <a:pt x="116971" y="119760"/>
                  <a:pt x="119810" y="119760"/>
                  <a:pt x="119810" y="116175"/>
                </a:cubicBezTo>
                <a:cubicBezTo>
                  <a:pt x="119810" y="112828"/>
                  <a:pt x="116971" y="112828"/>
                  <a:pt x="114132" y="112828"/>
                </a:cubicBezTo>
                <a:close/>
                <a:moveTo>
                  <a:pt x="63974" y="17689"/>
                </a:moveTo>
                <a:lnTo>
                  <a:pt x="63974" y="17689"/>
                </a:lnTo>
                <a:cubicBezTo>
                  <a:pt x="63974" y="7171"/>
                  <a:pt x="63974" y="7171"/>
                  <a:pt x="63974" y="7171"/>
                </a:cubicBezTo>
                <a:cubicBezTo>
                  <a:pt x="69652" y="7171"/>
                  <a:pt x="69652" y="7171"/>
                  <a:pt x="69652" y="7171"/>
                </a:cubicBezTo>
                <a:cubicBezTo>
                  <a:pt x="72492" y="7171"/>
                  <a:pt x="75141" y="7171"/>
                  <a:pt x="75141" y="3585"/>
                </a:cubicBezTo>
                <a:cubicBezTo>
                  <a:pt x="75141" y="0"/>
                  <a:pt x="72492" y="0"/>
                  <a:pt x="69652" y="0"/>
                </a:cubicBezTo>
                <a:cubicBezTo>
                  <a:pt x="47318" y="0"/>
                  <a:pt x="47318" y="0"/>
                  <a:pt x="47318" y="0"/>
                </a:cubicBezTo>
                <a:cubicBezTo>
                  <a:pt x="47318" y="0"/>
                  <a:pt x="44479" y="0"/>
                  <a:pt x="44479" y="3585"/>
                </a:cubicBezTo>
                <a:cubicBezTo>
                  <a:pt x="44479" y="7171"/>
                  <a:pt x="47318" y="7171"/>
                  <a:pt x="47318" y="7171"/>
                </a:cubicBezTo>
                <a:cubicBezTo>
                  <a:pt x="55646" y="7171"/>
                  <a:pt x="55646" y="7171"/>
                  <a:pt x="55646" y="7171"/>
                </a:cubicBezTo>
                <a:lnTo>
                  <a:pt x="55646" y="17689"/>
                </a:lnTo>
                <a:cubicBezTo>
                  <a:pt x="24984" y="21274"/>
                  <a:pt x="0" y="52828"/>
                  <a:pt x="0" y="91553"/>
                </a:cubicBezTo>
                <a:cubicBezTo>
                  <a:pt x="0" y="95139"/>
                  <a:pt x="0" y="95139"/>
                  <a:pt x="0" y="98725"/>
                </a:cubicBezTo>
                <a:lnTo>
                  <a:pt x="2649" y="102071"/>
                </a:lnTo>
                <a:cubicBezTo>
                  <a:pt x="114132" y="102071"/>
                  <a:pt x="114132" y="102071"/>
                  <a:pt x="114132" y="102071"/>
                </a:cubicBezTo>
                <a:cubicBezTo>
                  <a:pt x="116971" y="102071"/>
                  <a:pt x="119810" y="98725"/>
                  <a:pt x="119810" y="98725"/>
                </a:cubicBezTo>
                <a:cubicBezTo>
                  <a:pt x="119810" y="95139"/>
                  <a:pt x="119810" y="95139"/>
                  <a:pt x="119810" y="91553"/>
                </a:cubicBezTo>
                <a:cubicBezTo>
                  <a:pt x="119810" y="52828"/>
                  <a:pt x="94637" y="21274"/>
                  <a:pt x="63974" y="17689"/>
                </a:cubicBezTo>
                <a:close/>
                <a:moveTo>
                  <a:pt x="8328" y="91553"/>
                </a:moveTo>
                <a:lnTo>
                  <a:pt x="8328" y="91553"/>
                </a:lnTo>
                <a:cubicBezTo>
                  <a:pt x="8328" y="56414"/>
                  <a:pt x="30662" y="28207"/>
                  <a:pt x="58485" y="28207"/>
                </a:cubicBezTo>
                <a:cubicBezTo>
                  <a:pt x="89148" y="28207"/>
                  <a:pt x="111293" y="56414"/>
                  <a:pt x="111293" y="91553"/>
                </a:cubicBezTo>
                <a:lnTo>
                  <a:pt x="8328" y="91553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0" name="Shape 4736">
            <a:extLst>
              <a:ext uri="{FF2B5EF4-FFF2-40B4-BE49-F238E27FC236}">
                <a16:creationId xmlns:a16="http://schemas.microsoft.com/office/drawing/2014/main" id="{D0839085-DEB8-4369-885B-F0B8E8155802}"/>
              </a:ext>
            </a:extLst>
          </p:cNvPr>
          <p:cNvSpPr/>
          <p:nvPr/>
        </p:nvSpPr>
        <p:spPr>
          <a:xfrm>
            <a:off x="9373962" y="2320278"/>
            <a:ext cx="492270" cy="603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5628" y="25589"/>
                </a:moveTo>
                <a:lnTo>
                  <a:pt x="105628" y="25589"/>
                </a:lnTo>
                <a:cubicBezTo>
                  <a:pt x="84550" y="31405"/>
                  <a:pt x="81197" y="42649"/>
                  <a:pt x="84550" y="51179"/>
                </a:cubicBezTo>
                <a:cubicBezTo>
                  <a:pt x="67065" y="37027"/>
                  <a:pt x="70419" y="22681"/>
                  <a:pt x="70419" y="0"/>
                </a:cubicBezTo>
                <a:cubicBezTo>
                  <a:pt x="21077" y="14151"/>
                  <a:pt x="31616" y="54087"/>
                  <a:pt x="31616" y="68432"/>
                </a:cubicBezTo>
                <a:cubicBezTo>
                  <a:pt x="21077" y="59903"/>
                  <a:pt x="17485" y="39741"/>
                  <a:pt x="17485" y="39741"/>
                </a:cubicBezTo>
                <a:cubicBezTo>
                  <a:pt x="3353" y="45557"/>
                  <a:pt x="0" y="59903"/>
                  <a:pt x="0" y="71147"/>
                </a:cubicBezTo>
                <a:cubicBezTo>
                  <a:pt x="0" y="99838"/>
                  <a:pt x="24670" y="119806"/>
                  <a:pt x="59880" y="119806"/>
                </a:cubicBezTo>
                <a:cubicBezTo>
                  <a:pt x="95089" y="119806"/>
                  <a:pt x="119760" y="99838"/>
                  <a:pt x="119760" y="71147"/>
                </a:cubicBezTo>
                <a:cubicBezTo>
                  <a:pt x="119760" y="54087"/>
                  <a:pt x="105628" y="48465"/>
                  <a:pt x="105628" y="25589"/>
                </a:cubicBezTo>
                <a:close/>
                <a:moveTo>
                  <a:pt x="63473" y="113990"/>
                </a:moveTo>
                <a:lnTo>
                  <a:pt x="63473" y="113990"/>
                </a:lnTo>
                <a:cubicBezTo>
                  <a:pt x="31616" y="113990"/>
                  <a:pt x="6946" y="94022"/>
                  <a:pt x="6946" y="68432"/>
                </a:cubicBezTo>
                <a:cubicBezTo>
                  <a:pt x="6946" y="65525"/>
                  <a:pt x="6946" y="59903"/>
                  <a:pt x="14131" y="56995"/>
                </a:cubicBezTo>
                <a:cubicBezTo>
                  <a:pt x="14131" y="59903"/>
                  <a:pt x="21077" y="79870"/>
                  <a:pt x="42395" y="76962"/>
                </a:cubicBezTo>
                <a:cubicBezTo>
                  <a:pt x="42395" y="62617"/>
                  <a:pt x="35209" y="22681"/>
                  <a:pt x="59880" y="11243"/>
                </a:cubicBezTo>
                <a:cubicBezTo>
                  <a:pt x="59880" y="31405"/>
                  <a:pt x="63473" y="59903"/>
                  <a:pt x="91497" y="62617"/>
                </a:cubicBezTo>
                <a:cubicBezTo>
                  <a:pt x="91497" y="54087"/>
                  <a:pt x="91497" y="42649"/>
                  <a:pt x="98682" y="39741"/>
                </a:cubicBezTo>
                <a:cubicBezTo>
                  <a:pt x="98682" y="51179"/>
                  <a:pt x="112814" y="59903"/>
                  <a:pt x="112814" y="71147"/>
                </a:cubicBezTo>
                <a:cubicBezTo>
                  <a:pt x="112814" y="94022"/>
                  <a:pt x="84550" y="113990"/>
                  <a:pt x="63473" y="11399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1" name="Shape 4737">
            <a:extLst>
              <a:ext uri="{FF2B5EF4-FFF2-40B4-BE49-F238E27FC236}">
                <a16:creationId xmlns:a16="http://schemas.microsoft.com/office/drawing/2014/main" id="{5B7DF31E-2786-4DCE-AC3B-063ADEAEF3D1}"/>
              </a:ext>
            </a:extLst>
          </p:cNvPr>
          <p:cNvSpPr/>
          <p:nvPr/>
        </p:nvSpPr>
        <p:spPr>
          <a:xfrm>
            <a:off x="8349900" y="2320278"/>
            <a:ext cx="506643" cy="603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508" y="0"/>
                </a:moveTo>
                <a:lnTo>
                  <a:pt x="61508" y="0"/>
                </a:lnTo>
                <a:cubicBezTo>
                  <a:pt x="37601" y="17059"/>
                  <a:pt x="0" y="42649"/>
                  <a:pt x="0" y="71147"/>
                </a:cubicBezTo>
                <a:cubicBezTo>
                  <a:pt x="0" y="99838"/>
                  <a:pt x="27388" y="119806"/>
                  <a:pt x="61508" y="119806"/>
                </a:cubicBezTo>
                <a:cubicBezTo>
                  <a:pt x="92379" y="119806"/>
                  <a:pt x="119767" y="99838"/>
                  <a:pt x="119767" y="71147"/>
                </a:cubicBezTo>
                <a:cubicBezTo>
                  <a:pt x="119767" y="42649"/>
                  <a:pt x="81934" y="17059"/>
                  <a:pt x="61508" y="0"/>
                </a:cubicBezTo>
                <a:close/>
                <a:moveTo>
                  <a:pt x="61508" y="113990"/>
                </a:moveTo>
                <a:lnTo>
                  <a:pt x="61508" y="113990"/>
                </a:lnTo>
                <a:cubicBezTo>
                  <a:pt x="34352" y="113990"/>
                  <a:pt x="10212" y="94022"/>
                  <a:pt x="10212" y="71147"/>
                </a:cubicBezTo>
                <a:cubicBezTo>
                  <a:pt x="10212" y="48465"/>
                  <a:pt x="41083" y="25589"/>
                  <a:pt x="61508" y="11243"/>
                </a:cubicBezTo>
                <a:cubicBezTo>
                  <a:pt x="78684" y="25589"/>
                  <a:pt x="109323" y="48465"/>
                  <a:pt x="109323" y="71147"/>
                </a:cubicBezTo>
                <a:cubicBezTo>
                  <a:pt x="109323" y="94022"/>
                  <a:pt x="88897" y="113990"/>
                  <a:pt x="61508" y="113990"/>
                </a:cubicBezTo>
                <a:close/>
                <a:moveTo>
                  <a:pt x="61508" y="37027"/>
                </a:moveTo>
                <a:lnTo>
                  <a:pt x="61508" y="37027"/>
                </a:lnTo>
                <a:cubicBezTo>
                  <a:pt x="47814" y="48465"/>
                  <a:pt x="27388" y="59903"/>
                  <a:pt x="27388" y="74054"/>
                </a:cubicBezTo>
                <a:cubicBezTo>
                  <a:pt x="27388" y="91308"/>
                  <a:pt x="44564" y="102746"/>
                  <a:pt x="61508" y="102746"/>
                </a:cubicBezTo>
                <a:cubicBezTo>
                  <a:pt x="78684" y="102746"/>
                  <a:pt x="92379" y="91308"/>
                  <a:pt x="92379" y="74054"/>
                </a:cubicBezTo>
                <a:cubicBezTo>
                  <a:pt x="92379" y="59903"/>
                  <a:pt x="71953" y="48465"/>
                  <a:pt x="61508" y="37027"/>
                </a:cubicBezTo>
                <a:close/>
                <a:moveTo>
                  <a:pt x="61508" y="94022"/>
                </a:moveTo>
                <a:lnTo>
                  <a:pt x="61508" y="94022"/>
                </a:lnTo>
                <a:cubicBezTo>
                  <a:pt x="47814" y="94022"/>
                  <a:pt x="37601" y="85492"/>
                  <a:pt x="37601" y="74054"/>
                </a:cubicBezTo>
                <a:cubicBezTo>
                  <a:pt x="37601" y="62617"/>
                  <a:pt x="51295" y="54087"/>
                  <a:pt x="61508" y="45557"/>
                </a:cubicBezTo>
                <a:cubicBezTo>
                  <a:pt x="68471" y="54087"/>
                  <a:pt x="81934" y="62617"/>
                  <a:pt x="81934" y="74054"/>
                </a:cubicBezTo>
                <a:cubicBezTo>
                  <a:pt x="81934" y="85492"/>
                  <a:pt x="71953" y="94022"/>
                  <a:pt x="61508" y="94022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2" name="Shape 4738">
            <a:extLst>
              <a:ext uri="{FF2B5EF4-FFF2-40B4-BE49-F238E27FC236}">
                <a16:creationId xmlns:a16="http://schemas.microsoft.com/office/drawing/2014/main" id="{6E4E9050-484E-4E48-84CF-F7CF1BCE0287}"/>
              </a:ext>
            </a:extLst>
          </p:cNvPr>
          <p:cNvSpPr/>
          <p:nvPr/>
        </p:nvSpPr>
        <p:spPr>
          <a:xfrm>
            <a:off x="7298890" y="2320278"/>
            <a:ext cx="621623" cy="603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8485" y="17059"/>
                </a:moveTo>
                <a:lnTo>
                  <a:pt x="58485" y="17059"/>
                </a:lnTo>
                <a:cubicBezTo>
                  <a:pt x="44479" y="17059"/>
                  <a:pt x="33312" y="31405"/>
                  <a:pt x="33312" y="45557"/>
                </a:cubicBezTo>
                <a:cubicBezTo>
                  <a:pt x="33312" y="59903"/>
                  <a:pt x="44479" y="71147"/>
                  <a:pt x="58485" y="71147"/>
                </a:cubicBezTo>
                <a:cubicBezTo>
                  <a:pt x="72492" y="71147"/>
                  <a:pt x="86309" y="59903"/>
                  <a:pt x="86309" y="45557"/>
                </a:cubicBezTo>
                <a:cubicBezTo>
                  <a:pt x="86309" y="31405"/>
                  <a:pt x="72492" y="17059"/>
                  <a:pt x="58485" y="17059"/>
                </a:cubicBezTo>
                <a:close/>
                <a:moveTo>
                  <a:pt x="58485" y="62617"/>
                </a:moveTo>
                <a:lnTo>
                  <a:pt x="58485" y="62617"/>
                </a:lnTo>
                <a:cubicBezTo>
                  <a:pt x="50157" y="62617"/>
                  <a:pt x="41829" y="54087"/>
                  <a:pt x="41829" y="45557"/>
                </a:cubicBezTo>
                <a:cubicBezTo>
                  <a:pt x="41829" y="34119"/>
                  <a:pt x="50157" y="25589"/>
                  <a:pt x="58485" y="25589"/>
                </a:cubicBezTo>
                <a:cubicBezTo>
                  <a:pt x="69652" y="25589"/>
                  <a:pt x="77981" y="34119"/>
                  <a:pt x="77981" y="45557"/>
                </a:cubicBezTo>
                <a:cubicBezTo>
                  <a:pt x="77981" y="54087"/>
                  <a:pt x="69652" y="62617"/>
                  <a:pt x="58485" y="62617"/>
                </a:cubicBezTo>
                <a:close/>
                <a:moveTo>
                  <a:pt x="100315" y="65525"/>
                </a:moveTo>
                <a:lnTo>
                  <a:pt x="100315" y="65525"/>
                </a:lnTo>
                <a:cubicBezTo>
                  <a:pt x="102965" y="59903"/>
                  <a:pt x="105804" y="51179"/>
                  <a:pt x="105804" y="45557"/>
                </a:cubicBezTo>
                <a:cubicBezTo>
                  <a:pt x="105804" y="19967"/>
                  <a:pt x="83470" y="0"/>
                  <a:pt x="58485" y="0"/>
                </a:cubicBezTo>
                <a:cubicBezTo>
                  <a:pt x="33312" y="0"/>
                  <a:pt x="13817" y="19967"/>
                  <a:pt x="13817" y="45557"/>
                </a:cubicBezTo>
                <a:cubicBezTo>
                  <a:pt x="13817" y="51179"/>
                  <a:pt x="16656" y="59903"/>
                  <a:pt x="19495" y="65525"/>
                </a:cubicBezTo>
                <a:cubicBezTo>
                  <a:pt x="0" y="96930"/>
                  <a:pt x="0" y="96930"/>
                  <a:pt x="0" y="96930"/>
                </a:cubicBezTo>
                <a:cubicBezTo>
                  <a:pt x="0" y="96930"/>
                  <a:pt x="10977" y="99838"/>
                  <a:pt x="22145" y="102746"/>
                </a:cubicBezTo>
                <a:cubicBezTo>
                  <a:pt x="30662" y="111276"/>
                  <a:pt x="38990" y="119806"/>
                  <a:pt x="38990" y="119806"/>
                </a:cubicBezTo>
                <a:cubicBezTo>
                  <a:pt x="55646" y="91308"/>
                  <a:pt x="55646" y="91308"/>
                  <a:pt x="55646" y="91308"/>
                </a:cubicBezTo>
                <a:cubicBezTo>
                  <a:pt x="58485" y="91308"/>
                  <a:pt x="58485" y="91308"/>
                  <a:pt x="58485" y="91308"/>
                </a:cubicBezTo>
                <a:cubicBezTo>
                  <a:pt x="61324" y="91308"/>
                  <a:pt x="61324" y="91308"/>
                  <a:pt x="61324" y="91308"/>
                </a:cubicBezTo>
                <a:cubicBezTo>
                  <a:pt x="77981" y="119806"/>
                  <a:pt x="77981" y="119806"/>
                  <a:pt x="77981" y="119806"/>
                </a:cubicBezTo>
                <a:cubicBezTo>
                  <a:pt x="77981" y="119806"/>
                  <a:pt x="86309" y="111276"/>
                  <a:pt x="94637" y="102746"/>
                </a:cubicBezTo>
                <a:cubicBezTo>
                  <a:pt x="105804" y="99838"/>
                  <a:pt x="119810" y="96930"/>
                  <a:pt x="119810" y="96930"/>
                </a:cubicBezTo>
                <a:lnTo>
                  <a:pt x="100315" y="65525"/>
                </a:lnTo>
                <a:close/>
                <a:moveTo>
                  <a:pt x="38990" y="105460"/>
                </a:moveTo>
                <a:lnTo>
                  <a:pt x="38990" y="105460"/>
                </a:lnTo>
                <a:cubicBezTo>
                  <a:pt x="38990" y="105460"/>
                  <a:pt x="33312" y="102746"/>
                  <a:pt x="27823" y="96930"/>
                </a:cubicBezTo>
                <a:cubicBezTo>
                  <a:pt x="19495" y="94022"/>
                  <a:pt x="10977" y="91308"/>
                  <a:pt x="10977" y="91308"/>
                </a:cubicBezTo>
                <a:cubicBezTo>
                  <a:pt x="22145" y="74054"/>
                  <a:pt x="22145" y="74054"/>
                  <a:pt x="22145" y="74054"/>
                </a:cubicBezTo>
                <a:cubicBezTo>
                  <a:pt x="27823" y="79870"/>
                  <a:pt x="38990" y="88400"/>
                  <a:pt x="47318" y="88400"/>
                </a:cubicBezTo>
                <a:lnTo>
                  <a:pt x="38990" y="105460"/>
                </a:lnTo>
                <a:close/>
                <a:moveTo>
                  <a:pt x="58485" y="82584"/>
                </a:moveTo>
                <a:lnTo>
                  <a:pt x="58485" y="82584"/>
                </a:lnTo>
                <a:cubicBezTo>
                  <a:pt x="38990" y="82584"/>
                  <a:pt x="22145" y="65525"/>
                  <a:pt x="22145" y="45557"/>
                </a:cubicBezTo>
                <a:cubicBezTo>
                  <a:pt x="22145" y="22681"/>
                  <a:pt x="38990" y="5621"/>
                  <a:pt x="58485" y="5621"/>
                </a:cubicBezTo>
                <a:cubicBezTo>
                  <a:pt x="80630" y="5621"/>
                  <a:pt x="97476" y="22681"/>
                  <a:pt x="97476" y="45557"/>
                </a:cubicBezTo>
                <a:cubicBezTo>
                  <a:pt x="97476" y="65525"/>
                  <a:pt x="80630" y="82584"/>
                  <a:pt x="58485" y="82584"/>
                </a:cubicBezTo>
                <a:close/>
                <a:moveTo>
                  <a:pt x="91798" y="96930"/>
                </a:moveTo>
                <a:lnTo>
                  <a:pt x="91798" y="96930"/>
                </a:lnTo>
                <a:cubicBezTo>
                  <a:pt x="86309" y="102746"/>
                  <a:pt x="80630" y="105460"/>
                  <a:pt x="80630" y="105460"/>
                </a:cubicBezTo>
                <a:cubicBezTo>
                  <a:pt x="69652" y="88400"/>
                  <a:pt x="69652" y="88400"/>
                  <a:pt x="69652" y="88400"/>
                </a:cubicBezTo>
                <a:cubicBezTo>
                  <a:pt x="80630" y="88400"/>
                  <a:pt x="89148" y="79870"/>
                  <a:pt x="94637" y="74054"/>
                </a:cubicBezTo>
                <a:cubicBezTo>
                  <a:pt x="105804" y="91308"/>
                  <a:pt x="105804" y="91308"/>
                  <a:pt x="105804" y="91308"/>
                </a:cubicBezTo>
                <a:cubicBezTo>
                  <a:pt x="105804" y="91308"/>
                  <a:pt x="100315" y="94022"/>
                  <a:pt x="91798" y="9693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3" name="Shape 4739">
            <a:extLst>
              <a:ext uri="{FF2B5EF4-FFF2-40B4-BE49-F238E27FC236}">
                <a16:creationId xmlns:a16="http://schemas.microsoft.com/office/drawing/2014/main" id="{F830EC2E-90EF-47BA-8795-77C844573353}"/>
              </a:ext>
            </a:extLst>
          </p:cNvPr>
          <p:cNvSpPr/>
          <p:nvPr/>
        </p:nvSpPr>
        <p:spPr>
          <a:xfrm>
            <a:off x="6274825" y="2332857"/>
            <a:ext cx="632406" cy="57865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5223" y="15050"/>
                </a:moveTo>
                <a:lnTo>
                  <a:pt x="95223" y="15050"/>
                </a:lnTo>
                <a:cubicBezTo>
                  <a:pt x="95223" y="6101"/>
                  <a:pt x="89861" y="0"/>
                  <a:pt x="81725" y="0"/>
                </a:cubicBezTo>
                <a:cubicBezTo>
                  <a:pt x="38089" y="0"/>
                  <a:pt x="38089" y="0"/>
                  <a:pt x="38089" y="0"/>
                </a:cubicBezTo>
                <a:cubicBezTo>
                  <a:pt x="29953" y="0"/>
                  <a:pt x="24591" y="6101"/>
                  <a:pt x="24591" y="15050"/>
                </a:cubicBezTo>
                <a:cubicBezTo>
                  <a:pt x="0" y="15050"/>
                  <a:pt x="2773" y="15050"/>
                  <a:pt x="2773" y="32949"/>
                </a:cubicBezTo>
                <a:cubicBezTo>
                  <a:pt x="2773" y="44949"/>
                  <a:pt x="10909" y="56949"/>
                  <a:pt x="24591" y="56949"/>
                </a:cubicBezTo>
                <a:cubicBezTo>
                  <a:pt x="24591" y="56949"/>
                  <a:pt x="24591" y="56949"/>
                  <a:pt x="27180" y="56949"/>
                </a:cubicBezTo>
                <a:cubicBezTo>
                  <a:pt x="29953" y="71796"/>
                  <a:pt x="43636" y="86847"/>
                  <a:pt x="57134" y="86847"/>
                </a:cubicBezTo>
                <a:cubicBezTo>
                  <a:pt x="57134" y="110847"/>
                  <a:pt x="57134" y="110847"/>
                  <a:pt x="57134" y="110847"/>
                </a:cubicBezTo>
                <a:cubicBezTo>
                  <a:pt x="46224" y="110847"/>
                  <a:pt x="46224" y="110847"/>
                  <a:pt x="46224" y="110847"/>
                </a:cubicBezTo>
                <a:cubicBezTo>
                  <a:pt x="43636" y="110847"/>
                  <a:pt x="40862" y="113898"/>
                  <a:pt x="40862" y="116745"/>
                </a:cubicBezTo>
                <a:cubicBezTo>
                  <a:pt x="40862" y="116745"/>
                  <a:pt x="43636" y="119796"/>
                  <a:pt x="46224" y="119796"/>
                </a:cubicBezTo>
                <a:cubicBezTo>
                  <a:pt x="73405" y="119796"/>
                  <a:pt x="73405" y="119796"/>
                  <a:pt x="73405" y="119796"/>
                </a:cubicBezTo>
                <a:cubicBezTo>
                  <a:pt x="76363" y="119796"/>
                  <a:pt x="78952" y="116745"/>
                  <a:pt x="78952" y="116745"/>
                </a:cubicBezTo>
                <a:cubicBezTo>
                  <a:pt x="78952" y="113898"/>
                  <a:pt x="76363" y="110847"/>
                  <a:pt x="73405" y="110847"/>
                </a:cubicBezTo>
                <a:cubicBezTo>
                  <a:pt x="62681" y="110847"/>
                  <a:pt x="62681" y="110847"/>
                  <a:pt x="62681" y="110847"/>
                </a:cubicBezTo>
                <a:cubicBezTo>
                  <a:pt x="62681" y="86847"/>
                  <a:pt x="62681" y="86847"/>
                  <a:pt x="62681" y="86847"/>
                </a:cubicBezTo>
                <a:cubicBezTo>
                  <a:pt x="76363" y="86847"/>
                  <a:pt x="89861" y="71796"/>
                  <a:pt x="92634" y="56949"/>
                </a:cubicBezTo>
                <a:cubicBezTo>
                  <a:pt x="95223" y="56949"/>
                  <a:pt x="95223" y="56949"/>
                  <a:pt x="95223" y="56949"/>
                </a:cubicBezTo>
                <a:cubicBezTo>
                  <a:pt x="108906" y="56949"/>
                  <a:pt x="117041" y="44949"/>
                  <a:pt x="117041" y="32949"/>
                </a:cubicBezTo>
                <a:cubicBezTo>
                  <a:pt x="117041" y="15050"/>
                  <a:pt x="119815" y="15050"/>
                  <a:pt x="95223" y="15050"/>
                </a:cubicBezTo>
                <a:close/>
                <a:moveTo>
                  <a:pt x="24591" y="48000"/>
                </a:moveTo>
                <a:lnTo>
                  <a:pt x="24591" y="48000"/>
                </a:lnTo>
                <a:cubicBezTo>
                  <a:pt x="16271" y="48000"/>
                  <a:pt x="8135" y="41898"/>
                  <a:pt x="8135" y="32949"/>
                </a:cubicBezTo>
                <a:cubicBezTo>
                  <a:pt x="8135" y="24000"/>
                  <a:pt x="8135" y="24000"/>
                  <a:pt x="24591" y="24000"/>
                </a:cubicBezTo>
                <a:lnTo>
                  <a:pt x="24591" y="48000"/>
                </a:lnTo>
                <a:close/>
                <a:moveTo>
                  <a:pt x="89861" y="38847"/>
                </a:moveTo>
                <a:lnTo>
                  <a:pt x="89861" y="38847"/>
                </a:lnTo>
                <a:cubicBezTo>
                  <a:pt x="89861" y="56949"/>
                  <a:pt x="76363" y="80949"/>
                  <a:pt x="59907" y="80949"/>
                </a:cubicBezTo>
                <a:cubicBezTo>
                  <a:pt x="43636" y="80949"/>
                  <a:pt x="29953" y="56949"/>
                  <a:pt x="29953" y="38847"/>
                </a:cubicBezTo>
                <a:cubicBezTo>
                  <a:pt x="29953" y="15050"/>
                  <a:pt x="29953" y="15050"/>
                  <a:pt x="29953" y="15050"/>
                </a:cubicBezTo>
                <a:cubicBezTo>
                  <a:pt x="29953" y="12000"/>
                  <a:pt x="35500" y="8949"/>
                  <a:pt x="38089" y="8949"/>
                </a:cubicBezTo>
                <a:cubicBezTo>
                  <a:pt x="81725" y="8949"/>
                  <a:pt x="81725" y="8949"/>
                  <a:pt x="81725" y="8949"/>
                </a:cubicBezTo>
                <a:cubicBezTo>
                  <a:pt x="84314" y="8949"/>
                  <a:pt x="89861" y="12000"/>
                  <a:pt x="89861" y="15050"/>
                </a:cubicBezTo>
                <a:lnTo>
                  <a:pt x="89861" y="38847"/>
                </a:lnTo>
                <a:close/>
                <a:moveTo>
                  <a:pt x="95223" y="48000"/>
                </a:moveTo>
                <a:lnTo>
                  <a:pt x="95223" y="48000"/>
                </a:lnTo>
                <a:cubicBezTo>
                  <a:pt x="95223" y="24000"/>
                  <a:pt x="95223" y="24000"/>
                  <a:pt x="95223" y="24000"/>
                </a:cubicBezTo>
                <a:cubicBezTo>
                  <a:pt x="111679" y="24000"/>
                  <a:pt x="111679" y="24000"/>
                  <a:pt x="111679" y="32949"/>
                </a:cubicBezTo>
                <a:cubicBezTo>
                  <a:pt x="111679" y="41898"/>
                  <a:pt x="103543" y="48000"/>
                  <a:pt x="95223" y="4800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4" name="Shape 4740">
            <a:extLst>
              <a:ext uri="{FF2B5EF4-FFF2-40B4-BE49-F238E27FC236}">
                <a16:creationId xmlns:a16="http://schemas.microsoft.com/office/drawing/2014/main" id="{A8824D11-E91A-4BDC-A497-97C8501C8742}"/>
              </a:ext>
            </a:extLst>
          </p:cNvPr>
          <p:cNvSpPr/>
          <p:nvPr/>
        </p:nvSpPr>
        <p:spPr>
          <a:xfrm>
            <a:off x="5295679" y="2320278"/>
            <a:ext cx="621623" cy="603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3501" y="37027"/>
                </a:moveTo>
                <a:lnTo>
                  <a:pt x="33501" y="37027"/>
                </a:lnTo>
                <a:lnTo>
                  <a:pt x="30662" y="39741"/>
                </a:lnTo>
                <a:cubicBezTo>
                  <a:pt x="30662" y="79870"/>
                  <a:pt x="30662" y="79870"/>
                  <a:pt x="30662" y="79870"/>
                </a:cubicBezTo>
                <a:lnTo>
                  <a:pt x="33501" y="82584"/>
                </a:lnTo>
                <a:cubicBezTo>
                  <a:pt x="36340" y="82584"/>
                  <a:pt x="39179" y="79870"/>
                  <a:pt x="39179" y="79870"/>
                </a:cubicBezTo>
                <a:cubicBezTo>
                  <a:pt x="39179" y="39741"/>
                  <a:pt x="39179" y="39741"/>
                  <a:pt x="39179" y="39741"/>
                </a:cubicBezTo>
                <a:cubicBezTo>
                  <a:pt x="39179" y="39741"/>
                  <a:pt x="36340" y="37027"/>
                  <a:pt x="33501" y="37027"/>
                </a:cubicBezTo>
                <a:close/>
                <a:moveTo>
                  <a:pt x="64164" y="48465"/>
                </a:moveTo>
                <a:lnTo>
                  <a:pt x="64164" y="48465"/>
                </a:lnTo>
                <a:cubicBezTo>
                  <a:pt x="61324" y="48465"/>
                  <a:pt x="61324" y="51179"/>
                  <a:pt x="61324" y="51179"/>
                </a:cubicBezTo>
                <a:cubicBezTo>
                  <a:pt x="61324" y="74054"/>
                  <a:pt x="61324" y="74054"/>
                  <a:pt x="61324" y="74054"/>
                </a:cubicBezTo>
                <a:cubicBezTo>
                  <a:pt x="61324" y="76962"/>
                  <a:pt x="61324" y="79870"/>
                  <a:pt x="64164" y="79870"/>
                </a:cubicBezTo>
                <a:cubicBezTo>
                  <a:pt x="67003" y="79870"/>
                  <a:pt x="67003" y="76962"/>
                  <a:pt x="67003" y="74054"/>
                </a:cubicBezTo>
                <a:cubicBezTo>
                  <a:pt x="67003" y="51179"/>
                  <a:pt x="67003" y="51179"/>
                  <a:pt x="67003" y="51179"/>
                </a:cubicBezTo>
                <a:cubicBezTo>
                  <a:pt x="67003" y="51179"/>
                  <a:pt x="67003" y="48465"/>
                  <a:pt x="64164" y="48465"/>
                </a:cubicBezTo>
                <a:close/>
                <a:moveTo>
                  <a:pt x="89148" y="0"/>
                </a:moveTo>
                <a:lnTo>
                  <a:pt x="89148" y="0"/>
                </a:lnTo>
                <a:cubicBezTo>
                  <a:pt x="61324" y="22681"/>
                  <a:pt x="61324" y="22681"/>
                  <a:pt x="61324" y="22681"/>
                </a:cubicBezTo>
                <a:cubicBezTo>
                  <a:pt x="30662" y="11243"/>
                  <a:pt x="30662" y="11243"/>
                  <a:pt x="30662" y="11243"/>
                </a:cubicBezTo>
                <a:cubicBezTo>
                  <a:pt x="0" y="28497"/>
                  <a:pt x="0" y="28497"/>
                  <a:pt x="0" y="28497"/>
                </a:cubicBezTo>
                <a:cubicBezTo>
                  <a:pt x="0" y="119806"/>
                  <a:pt x="0" y="119806"/>
                  <a:pt x="0" y="119806"/>
                </a:cubicBezTo>
                <a:cubicBezTo>
                  <a:pt x="30662" y="102746"/>
                  <a:pt x="30662" y="102746"/>
                  <a:pt x="30662" y="102746"/>
                </a:cubicBezTo>
                <a:cubicBezTo>
                  <a:pt x="61324" y="113990"/>
                  <a:pt x="61324" y="113990"/>
                  <a:pt x="61324" y="113990"/>
                </a:cubicBezTo>
                <a:cubicBezTo>
                  <a:pt x="89148" y="91308"/>
                  <a:pt x="89148" y="91308"/>
                  <a:pt x="89148" y="91308"/>
                </a:cubicBezTo>
                <a:cubicBezTo>
                  <a:pt x="119810" y="113990"/>
                  <a:pt x="119810" y="113990"/>
                  <a:pt x="119810" y="113990"/>
                </a:cubicBezTo>
                <a:cubicBezTo>
                  <a:pt x="119810" y="22681"/>
                  <a:pt x="119810" y="22681"/>
                  <a:pt x="119810" y="22681"/>
                </a:cubicBezTo>
                <a:lnTo>
                  <a:pt x="89148" y="0"/>
                </a:lnTo>
                <a:close/>
                <a:moveTo>
                  <a:pt x="111482" y="99838"/>
                </a:moveTo>
                <a:lnTo>
                  <a:pt x="111482" y="99838"/>
                </a:lnTo>
                <a:cubicBezTo>
                  <a:pt x="89148" y="82584"/>
                  <a:pt x="89148" y="82584"/>
                  <a:pt x="89148" y="82584"/>
                </a:cubicBezTo>
                <a:cubicBezTo>
                  <a:pt x="61324" y="105460"/>
                  <a:pt x="61324" y="105460"/>
                  <a:pt x="61324" y="105460"/>
                </a:cubicBezTo>
                <a:cubicBezTo>
                  <a:pt x="30662" y="94022"/>
                  <a:pt x="30662" y="94022"/>
                  <a:pt x="30662" y="94022"/>
                </a:cubicBezTo>
                <a:cubicBezTo>
                  <a:pt x="8328" y="108368"/>
                  <a:pt x="8328" y="108368"/>
                  <a:pt x="8328" y="108368"/>
                </a:cubicBezTo>
                <a:cubicBezTo>
                  <a:pt x="8328" y="31405"/>
                  <a:pt x="8328" y="31405"/>
                  <a:pt x="8328" y="31405"/>
                </a:cubicBezTo>
                <a:cubicBezTo>
                  <a:pt x="30662" y="17059"/>
                  <a:pt x="30662" y="17059"/>
                  <a:pt x="30662" y="17059"/>
                </a:cubicBezTo>
                <a:cubicBezTo>
                  <a:pt x="61324" y="28497"/>
                  <a:pt x="61324" y="28497"/>
                  <a:pt x="61324" y="28497"/>
                </a:cubicBezTo>
                <a:cubicBezTo>
                  <a:pt x="89148" y="5621"/>
                  <a:pt x="89148" y="5621"/>
                  <a:pt x="89148" y="5621"/>
                </a:cubicBezTo>
                <a:cubicBezTo>
                  <a:pt x="111482" y="22681"/>
                  <a:pt x="111482" y="22681"/>
                  <a:pt x="111482" y="22681"/>
                </a:cubicBezTo>
                <a:lnTo>
                  <a:pt x="111482" y="99838"/>
                </a:lnTo>
                <a:close/>
                <a:moveTo>
                  <a:pt x="89148" y="62617"/>
                </a:moveTo>
                <a:lnTo>
                  <a:pt x="89148" y="62617"/>
                </a:lnTo>
                <a:cubicBezTo>
                  <a:pt x="89148" y="65525"/>
                  <a:pt x="91987" y="68432"/>
                  <a:pt x="94826" y="68432"/>
                </a:cubicBezTo>
                <a:cubicBezTo>
                  <a:pt x="94826" y="68432"/>
                  <a:pt x="97665" y="65525"/>
                  <a:pt x="97665" y="62617"/>
                </a:cubicBezTo>
                <a:cubicBezTo>
                  <a:pt x="97665" y="34119"/>
                  <a:pt x="97665" y="34119"/>
                  <a:pt x="97665" y="34119"/>
                </a:cubicBezTo>
                <a:cubicBezTo>
                  <a:pt x="97665" y="31405"/>
                  <a:pt x="94826" y="28497"/>
                  <a:pt x="94826" y="28497"/>
                </a:cubicBezTo>
                <a:cubicBezTo>
                  <a:pt x="91987" y="28497"/>
                  <a:pt x="89148" y="31405"/>
                  <a:pt x="89148" y="34119"/>
                </a:cubicBezTo>
                <a:lnTo>
                  <a:pt x="89148" y="62617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5" name="Shape 4741">
            <a:extLst>
              <a:ext uri="{FF2B5EF4-FFF2-40B4-BE49-F238E27FC236}">
                <a16:creationId xmlns:a16="http://schemas.microsoft.com/office/drawing/2014/main" id="{1309AF3D-CABA-48B8-9105-453AB230D5D0}"/>
              </a:ext>
            </a:extLst>
          </p:cNvPr>
          <p:cNvSpPr/>
          <p:nvPr/>
        </p:nvSpPr>
        <p:spPr>
          <a:xfrm>
            <a:off x="4318326" y="2320278"/>
            <a:ext cx="503047" cy="603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6286" y="45557"/>
                </a:moveTo>
                <a:lnTo>
                  <a:pt x="116286" y="45557"/>
                </a:lnTo>
                <a:cubicBezTo>
                  <a:pt x="102591" y="22681"/>
                  <a:pt x="102591" y="22681"/>
                  <a:pt x="102591" y="22681"/>
                </a:cubicBezTo>
                <a:cubicBezTo>
                  <a:pt x="102591" y="22681"/>
                  <a:pt x="102591" y="22681"/>
                  <a:pt x="99110" y="22681"/>
                </a:cubicBezTo>
                <a:cubicBezTo>
                  <a:pt x="71721" y="22681"/>
                  <a:pt x="71721" y="22681"/>
                  <a:pt x="71721" y="22681"/>
                </a:cubicBezTo>
                <a:cubicBezTo>
                  <a:pt x="71721" y="14151"/>
                  <a:pt x="71721" y="14151"/>
                  <a:pt x="71721" y="14151"/>
                </a:cubicBezTo>
                <a:cubicBezTo>
                  <a:pt x="71721" y="5621"/>
                  <a:pt x="64990" y="0"/>
                  <a:pt x="54777" y="0"/>
                </a:cubicBezTo>
                <a:cubicBezTo>
                  <a:pt x="44564" y="0"/>
                  <a:pt x="44564" y="0"/>
                  <a:pt x="44564" y="0"/>
                </a:cubicBezTo>
                <a:cubicBezTo>
                  <a:pt x="34352" y="0"/>
                  <a:pt x="27388" y="5621"/>
                  <a:pt x="27388" y="14151"/>
                </a:cubicBezTo>
                <a:cubicBezTo>
                  <a:pt x="27388" y="22681"/>
                  <a:pt x="27388" y="22681"/>
                  <a:pt x="27388" y="22681"/>
                </a:cubicBezTo>
                <a:cubicBezTo>
                  <a:pt x="10444" y="22681"/>
                  <a:pt x="10444" y="22681"/>
                  <a:pt x="10444" y="22681"/>
                </a:cubicBezTo>
                <a:cubicBezTo>
                  <a:pt x="3481" y="22681"/>
                  <a:pt x="0" y="25589"/>
                  <a:pt x="0" y="28497"/>
                </a:cubicBezTo>
                <a:cubicBezTo>
                  <a:pt x="0" y="68432"/>
                  <a:pt x="0" y="68432"/>
                  <a:pt x="0" y="68432"/>
                </a:cubicBezTo>
                <a:cubicBezTo>
                  <a:pt x="0" y="71147"/>
                  <a:pt x="3481" y="74054"/>
                  <a:pt x="10444" y="74054"/>
                </a:cubicBezTo>
                <a:cubicBezTo>
                  <a:pt x="27388" y="74054"/>
                  <a:pt x="27388" y="74054"/>
                  <a:pt x="27388" y="74054"/>
                </a:cubicBezTo>
                <a:cubicBezTo>
                  <a:pt x="27388" y="105460"/>
                  <a:pt x="27388" y="105460"/>
                  <a:pt x="27388" y="105460"/>
                </a:cubicBezTo>
                <a:cubicBezTo>
                  <a:pt x="27388" y="113990"/>
                  <a:pt x="34352" y="119806"/>
                  <a:pt x="44564" y="119806"/>
                </a:cubicBezTo>
                <a:cubicBezTo>
                  <a:pt x="54777" y="119806"/>
                  <a:pt x="54777" y="119806"/>
                  <a:pt x="54777" y="119806"/>
                </a:cubicBezTo>
                <a:cubicBezTo>
                  <a:pt x="64990" y="119806"/>
                  <a:pt x="71721" y="113990"/>
                  <a:pt x="71721" y="105460"/>
                </a:cubicBezTo>
                <a:cubicBezTo>
                  <a:pt x="71721" y="74054"/>
                  <a:pt x="71721" y="74054"/>
                  <a:pt x="71721" y="74054"/>
                </a:cubicBezTo>
                <a:cubicBezTo>
                  <a:pt x="99110" y="74054"/>
                  <a:pt x="99110" y="74054"/>
                  <a:pt x="99110" y="74054"/>
                </a:cubicBezTo>
                <a:lnTo>
                  <a:pt x="99110" y="74054"/>
                </a:lnTo>
                <a:cubicBezTo>
                  <a:pt x="102591" y="74054"/>
                  <a:pt x="102591" y="74054"/>
                  <a:pt x="102591" y="74054"/>
                </a:cubicBezTo>
                <a:cubicBezTo>
                  <a:pt x="116286" y="51179"/>
                  <a:pt x="116286" y="51179"/>
                  <a:pt x="116286" y="51179"/>
                </a:cubicBezTo>
                <a:cubicBezTo>
                  <a:pt x="119767" y="48465"/>
                  <a:pt x="119767" y="48465"/>
                  <a:pt x="119767" y="48465"/>
                </a:cubicBezTo>
                <a:cubicBezTo>
                  <a:pt x="119767" y="48465"/>
                  <a:pt x="119767" y="45557"/>
                  <a:pt x="116286" y="45557"/>
                </a:cubicBezTo>
                <a:close/>
                <a:moveTo>
                  <a:pt x="37601" y="14151"/>
                </a:moveTo>
                <a:lnTo>
                  <a:pt x="37601" y="14151"/>
                </a:lnTo>
                <a:cubicBezTo>
                  <a:pt x="37601" y="11243"/>
                  <a:pt x="41083" y="5621"/>
                  <a:pt x="44564" y="5621"/>
                </a:cubicBezTo>
                <a:cubicBezTo>
                  <a:pt x="54777" y="5621"/>
                  <a:pt x="54777" y="5621"/>
                  <a:pt x="54777" y="5621"/>
                </a:cubicBezTo>
                <a:cubicBezTo>
                  <a:pt x="58259" y="5621"/>
                  <a:pt x="64990" y="11243"/>
                  <a:pt x="64990" y="14151"/>
                </a:cubicBezTo>
                <a:cubicBezTo>
                  <a:pt x="64990" y="22681"/>
                  <a:pt x="64990" y="22681"/>
                  <a:pt x="64990" y="22681"/>
                </a:cubicBezTo>
                <a:cubicBezTo>
                  <a:pt x="37601" y="22681"/>
                  <a:pt x="37601" y="22681"/>
                  <a:pt x="37601" y="22681"/>
                </a:cubicBezTo>
                <a:lnTo>
                  <a:pt x="37601" y="14151"/>
                </a:lnTo>
                <a:close/>
                <a:moveTo>
                  <a:pt x="64990" y="105460"/>
                </a:moveTo>
                <a:lnTo>
                  <a:pt x="64990" y="105460"/>
                </a:lnTo>
                <a:cubicBezTo>
                  <a:pt x="64990" y="108368"/>
                  <a:pt x="58259" y="113990"/>
                  <a:pt x="54777" y="113990"/>
                </a:cubicBezTo>
                <a:cubicBezTo>
                  <a:pt x="44564" y="113990"/>
                  <a:pt x="44564" y="113990"/>
                  <a:pt x="44564" y="113990"/>
                </a:cubicBezTo>
                <a:cubicBezTo>
                  <a:pt x="41083" y="113990"/>
                  <a:pt x="37601" y="108368"/>
                  <a:pt x="37601" y="105460"/>
                </a:cubicBezTo>
                <a:cubicBezTo>
                  <a:pt x="37601" y="74054"/>
                  <a:pt x="37601" y="74054"/>
                  <a:pt x="37601" y="74054"/>
                </a:cubicBezTo>
                <a:cubicBezTo>
                  <a:pt x="64990" y="74054"/>
                  <a:pt x="64990" y="74054"/>
                  <a:pt x="64990" y="74054"/>
                </a:cubicBezTo>
                <a:lnTo>
                  <a:pt x="64990" y="105460"/>
                </a:lnTo>
                <a:close/>
                <a:moveTo>
                  <a:pt x="99110" y="65525"/>
                </a:moveTo>
                <a:lnTo>
                  <a:pt x="99110" y="65525"/>
                </a:lnTo>
                <a:cubicBezTo>
                  <a:pt x="99110" y="68432"/>
                  <a:pt x="95860" y="68432"/>
                  <a:pt x="95860" y="68432"/>
                </a:cubicBezTo>
                <a:cubicBezTo>
                  <a:pt x="13694" y="68432"/>
                  <a:pt x="13694" y="68432"/>
                  <a:pt x="13694" y="68432"/>
                </a:cubicBezTo>
                <a:cubicBezTo>
                  <a:pt x="10444" y="68432"/>
                  <a:pt x="10444" y="65525"/>
                  <a:pt x="10444" y="62617"/>
                </a:cubicBezTo>
                <a:cubicBezTo>
                  <a:pt x="10444" y="34119"/>
                  <a:pt x="10444" y="34119"/>
                  <a:pt x="10444" y="34119"/>
                </a:cubicBezTo>
                <a:cubicBezTo>
                  <a:pt x="10444" y="31405"/>
                  <a:pt x="10444" y="28497"/>
                  <a:pt x="13694" y="28497"/>
                </a:cubicBezTo>
                <a:cubicBezTo>
                  <a:pt x="95860" y="28497"/>
                  <a:pt x="95860" y="28497"/>
                  <a:pt x="95860" y="28497"/>
                </a:cubicBezTo>
                <a:cubicBezTo>
                  <a:pt x="95860" y="28497"/>
                  <a:pt x="99110" y="28497"/>
                  <a:pt x="99110" y="31405"/>
                </a:cubicBezTo>
                <a:cubicBezTo>
                  <a:pt x="109555" y="48465"/>
                  <a:pt x="109555" y="48465"/>
                  <a:pt x="109555" y="48465"/>
                </a:cubicBezTo>
                <a:lnTo>
                  <a:pt x="99110" y="65525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6" name="Shape 4742">
            <a:extLst>
              <a:ext uri="{FF2B5EF4-FFF2-40B4-BE49-F238E27FC236}">
                <a16:creationId xmlns:a16="http://schemas.microsoft.com/office/drawing/2014/main" id="{309FB3D1-CD0B-45F8-A2B5-B07A5C31BB04}"/>
              </a:ext>
            </a:extLst>
          </p:cNvPr>
          <p:cNvSpPr/>
          <p:nvPr/>
        </p:nvSpPr>
        <p:spPr>
          <a:xfrm>
            <a:off x="3369719" y="2320278"/>
            <a:ext cx="463525" cy="603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60000" y="0"/>
                </a:lnTo>
                <a:cubicBezTo>
                  <a:pt x="26440" y="0"/>
                  <a:pt x="0" y="19967"/>
                  <a:pt x="0" y="45557"/>
                </a:cubicBezTo>
                <a:cubicBezTo>
                  <a:pt x="0" y="62617"/>
                  <a:pt x="48813" y="119806"/>
                  <a:pt x="60000" y="119806"/>
                </a:cubicBezTo>
                <a:cubicBezTo>
                  <a:pt x="71186" y="119806"/>
                  <a:pt x="119745" y="62617"/>
                  <a:pt x="119745" y="45557"/>
                </a:cubicBezTo>
                <a:cubicBezTo>
                  <a:pt x="119745" y="19967"/>
                  <a:pt x="93559" y="0"/>
                  <a:pt x="60000" y="0"/>
                </a:cubicBezTo>
                <a:close/>
                <a:moveTo>
                  <a:pt x="60000" y="108368"/>
                </a:moveTo>
                <a:lnTo>
                  <a:pt x="60000" y="108368"/>
                </a:lnTo>
                <a:cubicBezTo>
                  <a:pt x="52627" y="108368"/>
                  <a:pt x="11440" y="59903"/>
                  <a:pt x="11440" y="45557"/>
                </a:cubicBezTo>
                <a:cubicBezTo>
                  <a:pt x="11440" y="22681"/>
                  <a:pt x="33813" y="5621"/>
                  <a:pt x="60000" y="5621"/>
                </a:cubicBezTo>
                <a:cubicBezTo>
                  <a:pt x="86186" y="5621"/>
                  <a:pt x="108559" y="22681"/>
                  <a:pt x="108559" y="45557"/>
                </a:cubicBezTo>
                <a:cubicBezTo>
                  <a:pt x="108559" y="59903"/>
                  <a:pt x="67627" y="108368"/>
                  <a:pt x="60000" y="108368"/>
                </a:cubicBezTo>
                <a:close/>
                <a:moveTo>
                  <a:pt x="60000" y="25589"/>
                </a:moveTo>
                <a:lnTo>
                  <a:pt x="60000" y="25589"/>
                </a:lnTo>
                <a:cubicBezTo>
                  <a:pt x="45000" y="25589"/>
                  <a:pt x="33813" y="34119"/>
                  <a:pt x="33813" y="45557"/>
                </a:cubicBezTo>
                <a:cubicBezTo>
                  <a:pt x="33813" y="54087"/>
                  <a:pt x="45000" y="62617"/>
                  <a:pt x="60000" y="62617"/>
                </a:cubicBezTo>
                <a:cubicBezTo>
                  <a:pt x="75000" y="62617"/>
                  <a:pt x="86186" y="54087"/>
                  <a:pt x="86186" y="45557"/>
                </a:cubicBezTo>
                <a:cubicBezTo>
                  <a:pt x="86186" y="34119"/>
                  <a:pt x="75000" y="25589"/>
                  <a:pt x="60000" y="25589"/>
                </a:cubicBezTo>
                <a:close/>
                <a:moveTo>
                  <a:pt x="60000" y="56995"/>
                </a:moveTo>
                <a:lnTo>
                  <a:pt x="60000" y="56995"/>
                </a:lnTo>
                <a:cubicBezTo>
                  <a:pt x="52627" y="56995"/>
                  <a:pt x="45000" y="51179"/>
                  <a:pt x="45000" y="45557"/>
                </a:cubicBezTo>
                <a:cubicBezTo>
                  <a:pt x="45000" y="37027"/>
                  <a:pt x="52627" y="34119"/>
                  <a:pt x="60000" y="34119"/>
                </a:cubicBezTo>
                <a:cubicBezTo>
                  <a:pt x="67627" y="34119"/>
                  <a:pt x="75000" y="37027"/>
                  <a:pt x="75000" y="45557"/>
                </a:cubicBezTo>
                <a:cubicBezTo>
                  <a:pt x="75000" y="51179"/>
                  <a:pt x="67627" y="56995"/>
                  <a:pt x="60000" y="56995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5" name="Shape 4671">
            <a:extLst>
              <a:ext uri="{FF2B5EF4-FFF2-40B4-BE49-F238E27FC236}">
                <a16:creationId xmlns:a16="http://schemas.microsoft.com/office/drawing/2014/main" id="{58876472-2A48-4A76-B5B2-52846113AD83}"/>
              </a:ext>
            </a:extLst>
          </p:cNvPr>
          <p:cNvSpPr/>
          <p:nvPr/>
        </p:nvSpPr>
        <p:spPr>
          <a:xfrm>
            <a:off x="4259038" y="6259465"/>
            <a:ext cx="621623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5646" y="89196"/>
                </a:moveTo>
                <a:lnTo>
                  <a:pt x="55646" y="89196"/>
                </a:lnTo>
                <a:cubicBezTo>
                  <a:pt x="58485" y="89196"/>
                  <a:pt x="58485" y="89196"/>
                  <a:pt x="58485" y="89196"/>
                </a:cubicBezTo>
                <a:cubicBezTo>
                  <a:pt x="61324" y="89196"/>
                  <a:pt x="61324" y="89196"/>
                  <a:pt x="61324" y="89196"/>
                </a:cubicBezTo>
                <a:cubicBezTo>
                  <a:pt x="80630" y="66897"/>
                  <a:pt x="80630" y="66897"/>
                  <a:pt x="80630" y="66897"/>
                </a:cubicBezTo>
                <a:cubicBezTo>
                  <a:pt x="80630" y="64062"/>
                  <a:pt x="80630" y="61417"/>
                  <a:pt x="80630" y="61417"/>
                </a:cubicBezTo>
                <a:cubicBezTo>
                  <a:pt x="77981" y="58582"/>
                  <a:pt x="77981" y="58582"/>
                  <a:pt x="75141" y="61417"/>
                </a:cubicBezTo>
                <a:cubicBezTo>
                  <a:pt x="63974" y="75212"/>
                  <a:pt x="63974" y="75212"/>
                  <a:pt x="63974" y="75212"/>
                </a:cubicBezTo>
                <a:cubicBezTo>
                  <a:pt x="63974" y="19653"/>
                  <a:pt x="63974" y="19653"/>
                  <a:pt x="63974" y="19653"/>
                </a:cubicBezTo>
                <a:cubicBezTo>
                  <a:pt x="63974" y="16818"/>
                  <a:pt x="61324" y="13984"/>
                  <a:pt x="58485" y="13984"/>
                </a:cubicBezTo>
                <a:cubicBezTo>
                  <a:pt x="58485" y="13984"/>
                  <a:pt x="55646" y="16818"/>
                  <a:pt x="55646" y="19653"/>
                </a:cubicBezTo>
                <a:cubicBezTo>
                  <a:pt x="55646" y="75212"/>
                  <a:pt x="55646" y="75212"/>
                  <a:pt x="55646" y="75212"/>
                </a:cubicBezTo>
                <a:cubicBezTo>
                  <a:pt x="44479" y="61417"/>
                  <a:pt x="44479" y="61417"/>
                  <a:pt x="44479" y="61417"/>
                </a:cubicBezTo>
                <a:cubicBezTo>
                  <a:pt x="41640" y="58582"/>
                  <a:pt x="38990" y="58582"/>
                  <a:pt x="38990" y="61417"/>
                </a:cubicBezTo>
                <a:cubicBezTo>
                  <a:pt x="36151" y="61417"/>
                  <a:pt x="36151" y="64062"/>
                  <a:pt x="38990" y="66897"/>
                </a:cubicBezTo>
                <a:lnTo>
                  <a:pt x="55646" y="89196"/>
                </a:lnTo>
                <a:close/>
                <a:moveTo>
                  <a:pt x="91798" y="97511"/>
                </a:moveTo>
                <a:lnTo>
                  <a:pt x="91798" y="97511"/>
                </a:lnTo>
                <a:cubicBezTo>
                  <a:pt x="24984" y="97511"/>
                  <a:pt x="24984" y="97511"/>
                  <a:pt x="24984" y="97511"/>
                </a:cubicBezTo>
                <a:cubicBezTo>
                  <a:pt x="24984" y="97511"/>
                  <a:pt x="22145" y="97511"/>
                  <a:pt x="22145" y="100157"/>
                </a:cubicBezTo>
                <a:cubicBezTo>
                  <a:pt x="22145" y="102992"/>
                  <a:pt x="24984" y="102992"/>
                  <a:pt x="24984" y="102992"/>
                </a:cubicBezTo>
                <a:cubicBezTo>
                  <a:pt x="91798" y="102992"/>
                  <a:pt x="91798" y="102992"/>
                  <a:pt x="91798" y="102992"/>
                </a:cubicBezTo>
                <a:cubicBezTo>
                  <a:pt x="94637" y="102992"/>
                  <a:pt x="97476" y="102992"/>
                  <a:pt x="97476" y="100157"/>
                </a:cubicBezTo>
                <a:cubicBezTo>
                  <a:pt x="97476" y="97511"/>
                  <a:pt x="94637" y="97511"/>
                  <a:pt x="91798" y="97511"/>
                </a:cubicBezTo>
                <a:close/>
                <a:moveTo>
                  <a:pt x="102965" y="0"/>
                </a:moveTo>
                <a:lnTo>
                  <a:pt x="102965" y="0"/>
                </a:lnTo>
                <a:cubicBezTo>
                  <a:pt x="13817" y="0"/>
                  <a:pt x="13817" y="0"/>
                  <a:pt x="13817" y="0"/>
                </a:cubicBezTo>
                <a:cubicBezTo>
                  <a:pt x="5488" y="0"/>
                  <a:pt x="0" y="5669"/>
                  <a:pt x="0" y="13984"/>
                </a:cubicBezTo>
                <a:cubicBezTo>
                  <a:pt x="0" y="102992"/>
                  <a:pt x="0" y="102992"/>
                  <a:pt x="0" y="102992"/>
                </a:cubicBezTo>
                <a:cubicBezTo>
                  <a:pt x="0" y="111307"/>
                  <a:pt x="5488" y="119811"/>
                  <a:pt x="13817" y="119811"/>
                </a:cubicBezTo>
                <a:cubicBezTo>
                  <a:pt x="102965" y="119811"/>
                  <a:pt x="102965" y="119811"/>
                  <a:pt x="102965" y="119811"/>
                </a:cubicBezTo>
                <a:cubicBezTo>
                  <a:pt x="111293" y="119811"/>
                  <a:pt x="119810" y="111307"/>
                  <a:pt x="119810" y="102992"/>
                </a:cubicBezTo>
                <a:cubicBezTo>
                  <a:pt x="119810" y="13984"/>
                  <a:pt x="119810" y="13984"/>
                  <a:pt x="119810" y="13984"/>
                </a:cubicBezTo>
                <a:cubicBezTo>
                  <a:pt x="119810" y="5669"/>
                  <a:pt x="111293" y="0"/>
                  <a:pt x="102965" y="0"/>
                </a:cubicBezTo>
                <a:close/>
                <a:moveTo>
                  <a:pt x="111293" y="102992"/>
                </a:moveTo>
                <a:lnTo>
                  <a:pt x="111293" y="102992"/>
                </a:lnTo>
                <a:cubicBezTo>
                  <a:pt x="111293" y="108661"/>
                  <a:pt x="108643" y="111307"/>
                  <a:pt x="102965" y="111307"/>
                </a:cubicBezTo>
                <a:cubicBezTo>
                  <a:pt x="13817" y="111307"/>
                  <a:pt x="13817" y="111307"/>
                  <a:pt x="13817" y="111307"/>
                </a:cubicBezTo>
                <a:cubicBezTo>
                  <a:pt x="10977" y="111307"/>
                  <a:pt x="8328" y="108661"/>
                  <a:pt x="8328" y="102992"/>
                </a:cubicBezTo>
                <a:cubicBezTo>
                  <a:pt x="8328" y="13984"/>
                  <a:pt x="8328" y="13984"/>
                  <a:pt x="8328" y="13984"/>
                </a:cubicBezTo>
                <a:cubicBezTo>
                  <a:pt x="8328" y="11149"/>
                  <a:pt x="10977" y="8503"/>
                  <a:pt x="13817" y="8503"/>
                </a:cubicBezTo>
                <a:cubicBezTo>
                  <a:pt x="102965" y="8503"/>
                  <a:pt x="102965" y="8503"/>
                  <a:pt x="102965" y="8503"/>
                </a:cubicBezTo>
                <a:cubicBezTo>
                  <a:pt x="108643" y="8503"/>
                  <a:pt x="111293" y="11149"/>
                  <a:pt x="111293" y="13984"/>
                </a:cubicBezTo>
                <a:lnTo>
                  <a:pt x="111293" y="102992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6" name="Shape 4672">
            <a:extLst>
              <a:ext uri="{FF2B5EF4-FFF2-40B4-BE49-F238E27FC236}">
                <a16:creationId xmlns:a16="http://schemas.microsoft.com/office/drawing/2014/main" id="{B3DFF2B3-037A-4FFB-854A-29F42B23A119}"/>
              </a:ext>
            </a:extLst>
          </p:cNvPr>
          <p:cNvSpPr/>
          <p:nvPr/>
        </p:nvSpPr>
        <p:spPr>
          <a:xfrm>
            <a:off x="3299652" y="6259465"/>
            <a:ext cx="60365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184" y="22299"/>
                </a:moveTo>
                <a:lnTo>
                  <a:pt x="114184" y="22299"/>
                </a:lnTo>
                <a:cubicBezTo>
                  <a:pt x="85492" y="22299"/>
                  <a:pt x="85492" y="22299"/>
                  <a:pt x="85492" y="22299"/>
                </a:cubicBezTo>
                <a:cubicBezTo>
                  <a:pt x="85492" y="19653"/>
                  <a:pt x="85492" y="16818"/>
                  <a:pt x="85492" y="13984"/>
                </a:cubicBezTo>
                <a:cubicBezTo>
                  <a:pt x="85492" y="5669"/>
                  <a:pt x="79870" y="0"/>
                  <a:pt x="71340" y="0"/>
                </a:cubicBezTo>
                <a:cubicBezTo>
                  <a:pt x="65718" y="0"/>
                  <a:pt x="62810" y="2834"/>
                  <a:pt x="59903" y="5669"/>
                </a:cubicBezTo>
                <a:cubicBezTo>
                  <a:pt x="56995" y="2834"/>
                  <a:pt x="54281" y="0"/>
                  <a:pt x="48465" y="0"/>
                </a:cubicBezTo>
                <a:cubicBezTo>
                  <a:pt x="39935" y="0"/>
                  <a:pt x="34313" y="5669"/>
                  <a:pt x="34313" y="13984"/>
                </a:cubicBezTo>
                <a:cubicBezTo>
                  <a:pt x="34313" y="16818"/>
                  <a:pt x="34313" y="19653"/>
                  <a:pt x="34313" y="22299"/>
                </a:cubicBezTo>
                <a:cubicBezTo>
                  <a:pt x="5621" y="22299"/>
                  <a:pt x="5621" y="22299"/>
                  <a:pt x="5621" y="22299"/>
                </a:cubicBezTo>
                <a:cubicBezTo>
                  <a:pt x="2907" y="22299"/>
                  <a:pt x="0" y="25133"/>
                  <a:pt x="0" y="30803"/>
                </a:cubicBezTo>
                <a:cubicBezTo>
                  <a:pt x="0" y="36283"/>
                  <a:pt x="0" y="36283"/>
                  <a:pt x="0" y="36283"/>
                </a:cubicBezTo>
                <a:cubicBezTo>
                  <a:pt x="0" y="41763"/>
                  <a:pt x="2907" y="44598"/>
                  <a:pt x="5621" y="44598"/>
                </a:cubicBezTo>
                <a:cubicBezTo>
                  <a:pt x="5621" y="102992"/>
                  <a:pt x="5621" y="102992"/>
                  <a:pt x="5621" y="102992"/>
                </a:cubicBezTo>
                <a:cubicBezTo>
                  <a:pt x="5621" y="111307"/>
                  <a:pt x="14151" y="119811"/>
                  <a:pt x="22875" y="119811"/>
                </a:cubicBezTo>
                <a:cubicBezTo>
                  <a:pt x="96930" y="119811"/>
                  <a:pt x="96930" y="119811"/>
                  <a:pt x="96930" y="119811"/>
                </a:cubicBezTo>
                <a:cubicBezTo>
                  <a:pt x="105460" y="119811"/>
                  <a:pt x="114184" y="111307"/>
                  <a:pt x="114184" y="102992"/>
                </a:cubicBezTo>
                <a:cubicBezTo>
                  <a:pt x="114184" y="44598"/>
                  <a:pt x="114184" y="44598"/>
                  <a:pt x="114184" y="44598"/>
                </a:cubicBezTo>
                <a:cubicBezTo>
                  <a:pt x="116898" y="44598"/>
                  <a:pt x="119806" y="41763"/>
                  <a:pt x="119806" y="36283"/>
                </a:cubicBezTo>
                <a:cubicBezTo>
                  <a:pt x="119806" y="30803"/>
                  <a:pt x="119806" y="30803"/>
                  <a:pt x="119806" y="30803"/>
                </a:cubicBezTo>
                <a:cubicBezTo>
                  <a:pt x="119806" y="25133"/>
                  <a:pt x="116898" y="22299"/>
                  <a:pt x="114184" y="22299"/>
                </a:cubicBezTo>
                <a:close/>
                <a:moveTo>
                  <a:pt x="71340" y="8503"/>
                </a:moveTo>
                <a:lnTo>
                  <a:pt x="71340" y="8503"/>
                </a:lnTo>
                <a:cubicBezTo>
                  <a:pt x="74054" y="8503"/>
                  <a:pt x="79870" y="11149"/>
                  <a:pt x="79870" y="13984"/>
                </a:cubicBezTo>
                <a:cubicBezTo>
                  <a:pt x="79870" y="19653"/>
                  <a:pt x="74054" y="22299"/>
                  <a:pt x="71340" y="22299"/>
                </a:cubicBezTo>
                <a:cubicBezTo>
                  <a:pt x="68432" y="22299"/>
                  <a:pt x="62810" y="19653"/>
                  <a:pt x="62810" y="13984"/>
                </a:cubicBezTo>
                <a:cubicBezTo>
                  <a:pt x="62810" y="11149"/>
                  <a:pt x="68432" y="8503"/>
                  <a:pt x="71340" y="8503"/>
                </a:cubicBezTo>
                <a:close/>
                <a:moveTo>
                  <a:pt x="48465" y="8503"/>
                </a:moveTo>
                <a:lnTo>
                  <a:pt x="48465" y="8503"/>
                </a:lnTo>
                <a:cubicBezTo>
                  <a:pt x="51373" y="8503"/>
                  <a:pt x="56995" y="11149"/>
                  <a:pt x="56995" y="13984"/>
                </a:cubicBezTo>
                <a:cubicBezTo>
                  <a:pt x="56995" y="19653"/>
                  <a:pt x="51373" y="22299"/>
                  <a:pt x="48465" y="22299"/>
                </a:cubicBezTo>
                <a:cubicBezTo>
                  <a:pt x="45557" y="22299"/>
                  <a:pt x="39935" y="19653"/>
                  <a:pt x="39935" y="13984"/>
                </a:cubicBezTo>
                <a:cubicBezTo>
                  <a:pt x="39935" y="11149"/>
                  <a:pt x="45557" y="8503"/>
                  <a:pt x="48465" y="8503"/>
                </a:cubicBezTo>
                <a:close/>
                <a:moveTo>
                  <a:pt x="56995" y="111307"/>
                </a:moveTo>
                <a:lnTo>
                  <a:pt x="56995" y="111307"/>
                </a:lnTo>
                <a:cubicBezTo>
                  <a:pt x="22875" y="111307"/>
                  <a:pt x="22875" y="111307"/>
                  <a:pt x="22875" y="111307"/>
                </a:cubicBezTo>
                <a:cubicBezTo>
                  <a:pt x="17059" y="111307"/>
                  <a:pt x="14151" y="108661"/>
                  <a:pt x="14151" y="102992"/>
                </a:cubicBezTo>
                <a:cubicBezTo>
                  <a:pt x="14151" y="80692"/>
                  <a:pt x="14151" y="80692"/>
                  <a:pt x="14151" y="80692"/>
                </a:cubicBezTo>
                <a:cubicBezTo>
                  <a:pt x="56995" y="80692"/>
                  <a:pt x="56995" y="80692"/>
                  <a:pt x="56995" y="80692"/>
                </a:cubicBezTo>
                <a:lnTo>
                  <a:pt x="56995" y="111307"/>
                </a:lnTo>
                <a:close/>
                <a:moveTo>
                  <a:pt x="56995" y="75212"/>
                </a:moveTo>
                <a:lnTo>
                  <a:pt x="56995" y="75212"/>
                </a:lnTo>
                <a:cubicBezTo>
                  <a:pt x="14151" y="75212"/>
                  <a:pt x="14151" y="75212"/>
                  <a:pt x="14151" y="75212"/>
                </a:cubicBezTo>
                <a:cubicBezTo>
                  <a:pt x="14151" y="44598"/>
                  <a:pt x="14151" y="44598"/>
                  <a:pt x="14151" y="44598"/>
                </a:cubicBezTo>
                <a:cubicBezTo>
                  <a:pt x="56995" y="44598"/>
                  <a:pt x="56995" y="44598"/>
                  <a:pt x="56995" y="44598"/>
                </a:cubicBezTo>
                <a:lnTo>
                  <a:pt x="56995" y="75212"/>
                </a:lnTo>
                <a:close/>
                <a:moveTo>
                  <a:pt x="105460" y="102992"/>
                </a:moveTo>
                <a:lnTo>
                  <a:pt x="105460" y="102992"/>
                </a:lnTo>
                <a:cubicBezTo>
                  <a:pt x="105460" y="108661"/>
                  <a:pt x="102746" y="111307"/>
                  <a:pt x="96930" y="111307"/>
                </a:cubicBezTo>
                <a:cubicBezTo>
                  <a:pt x="62810" y="111307"/>
                  <a:pt x="62810" y="111307"/>
                  <a:pt x="62810" y="111307"/>
                </a:cubicBezTo>
                <a:cubicBezTo>
                  <a:pt x="62810" y="80692"/>
                  <a:pt x="62810" y="80692"/>
                  <a:pt x="62810" y="80692"/>
                </a:cubicBezTo>
                <a:cubicBezTo>
                  <a:pt x="105460" y="80692"/>
                  <a:pt x="105460" y="80692"/>
                  <a:pt x="105460" y="80692"/>
                </a:cubicBezTo>
                <a:lnTo>
                  <a:pt x="105460" y="102992"/>
                </a:lnTo>
                <a:close/>
                <a:moveTo>
                  <a:pt x="105460" y="75212"/>
                </a:moveTo>
                <a:lnTo>
                  <a:pt x="105460" y="75212"/>
                </a:lnTo>
                <a:cubicBezTo>
                  <a:pt x="62810" y="75212"/>
                  <a:pt x="62810" y="75212"/>
                  <a:pt x="62810" y="75212"/>
                </a:cubicBezTo>
                <a:cubicBezTo>
                  <a:pt x="62810" y="44598"/>
                  <a:pt x="62810" y="44598"/>
                  <a:pt x="62810" y="44598"/>
                </a:cubicBezTo>
                <a:cubicBezTo>
                  <a:pt x="105460" y="44598"/>
                  <a:pt x="105460" y="44598"/>
                  <a:pt x="105460" y="44598"/>
                </a:cubicBezTo>
                <a:lnTo>
                  <a:pt x="105460" y="75212"/>
                </a:lnTo>
                <a:close/>
                <a:moveTo>
                  <a:pt x="108368" y="36283"/>
                </a:moveTo>
                <a:lnTo>
                  <a:pt x="108368" y="36283"/>
                </a:lnTo>
                <a:cubicBezTo>
                  <a:pt x="11437" y="36283"/>
                  <a:pt x="11437" y="36283"/>
                  <a:pt x="11437" y="36283"/>
                </a:cubicBezTo>
                <a:cubicBezTo>
                  <a:pt x="8529" y="36283"/>
                  <a:pt x="5621" y="36283"/>
                  <a:pt x="5621" y="33448"/>
                </a:cubicBezTo>
                <a:cubicBezTo>
                  <a:pt x="5621" y="30803"/>
                  <a:pt x="8529" y="30803"/>
                  <a:pt x="11437" y="30803"/>
                </a:cubicBezTo>
                <a:cubicBezTo>
                  <a:pt x="108368" y="30803"/>
                  <a:pt x="108368" y="30803"/>
                  <a:pt x="108368" y="30803"/>
                </a:cubicBezTo>
                <a:cubicBezTo>
                  <a:pt x="111276" y="30803"/>
                  <a:pt x="114184" y="30803"/>
                  <a:pt x="114184" y="33448"/>
                </a:cubicBezTo>
                <a:cubicBezTo>
                  <a:pt x="114184" y="36283"/>
                  <a:pt x="111276" y="36283"/>
                  <a:pt x="108368" y="36283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6" name="Shape 4681">
            <a:extLst>
              <a:ext uri="{FF2B5EF4-FFF2-40B4-BE49-F238E27FC236}">
                <a16:creationId xmlns:a16="http://schemas.microsoft.com/office/drawing/2014/main" id="{1CD39A6E-FA76-49D5-9511-486F545522A1}"/>
              </a:ext>
            </a:extLst>
          </p:cNvPr>
          <p:cNvSpPr/>
          <p:nvPr/>
        </p:nvSpPr>
        <p:spPr>
          <a:xfrm>
            <a:off x="4266224" y="7307176"/>
            <a:ext cx="607250" cy="6038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8645" y="108368"/>
                </a:moveTo>
                <a:lnTo>
                  <a:pt x="28645" y="108368"/>
                </a:lnTo>
                <a:cubicBezTo>
                  <a:pt x="22838" y="114184"/>
                  <a:pt x="19935" y="114184"/>
                  <a:pt x="17225" y="108368"/>
                </a:cubicBezTo>
                <a:cubicBezTo>
                  <a:pt x="11419" y="105654"/>
                  <a:pt x="11419" y="105654"/>
                  <a:pt x="11419" y="105654"/>
                </a:cubicBezTo>
                <a:cubicBezTo>
                  <a:pt x="8516" y="102746"/>
                  <a:pt x="8516" y="96930"/>
                  <a:pt x="11419" y="94216"/>
                </a:cubicBezTo>
                <a:cubicBezTo>
                  <a:pt x="48580" y="57189"/>
                  <a:pt x="48580" y="57189"/>
                  <a:pt x="48580" y="57189"/>
                </a:cubicBezTo>
                <a:cubicBezTo>
                  <a:pt x="42774" y="54281"/>
                  <a:pt x="37161" y="57189"/>
                  <a:pt x="31354" y="59903"/>
                </a:cubicBezTo>
                <a:cubicBezTo>
                  <a:pt x="5806" y="88400"/>
                  <a:pt x="5806" y="88400"/>
                  <a:pt x="5806" y="88400"/>
                </a:cubicBezTo>
                <a:cubicBezTo>
                  <a:pt x="0" y="94216"/>
                  <a:pt x="0" y="102746"/>
                  <a:pt x="5806" y="108368"/>
                </a:cubicBezTo>
                <a:cubicBezTo>
                  <a:pt x="11419" y="114184"/>
                  <a:pt x="11419" y="114184"/>
                  <a:pt x="11419" y="114184"/>
                </a:cubicBezTo>
                <a:cubicBezTo>
                  <a:pt x="17225" y="119806"/>
                  <a:pt x="25741" y="119806"/>
                  <a:pt x="31354" y="114184"/>
                </a:cubicBezTo>
                <a:cubicBezTo>
                  <a:pt x="60000" y="88400"/>
                  <a:pt x="60000" y="88400"/>
                  <a:pt x="60000" y="88400"/>
                </a:cubicBezTo>
                <a:cubicBezTo>
                  <a:pt x="62709" y="82778"/>
                  <a:pt x="65612" y="76962"/>
                  <a:pt x="62709" y="74248"/>
                </a:cubicBezTo>
                <a:lnTo>
                  <a:pt x="28645" y="108368"/>
                </a:lnTo>
                <a:close/>
                <a:moveTo>
                  <a:pt x="114000" y="11437"/>
                </a:moveTo>
                <a:lnTo>
                  <a:pt x="114000" y="11437"/>
                </a:lnTo>
                <a:cubicBezTo>
                  <a:pt x="108387" y="5621"/>
                  <a:pt x="108387" y="5621"/>
                  <a:pt x="108387" y="5621"/>
                </a:cubicBezTo>
                <a:cubicBezTo>
                  <a:pt x="102580" y="0"/>
                  <a:pt x="94064" y="0"/>
                  <a:pt x="88451" y="5621"/>
                </a:cubicBezTo>
                <a:cubicBezTo>
                  <a:pt x="60000" y="34313"/>
                  <a:pt x="60000" y="34313"/>
                  <a:pt x="60000" y="34313"/>
                </a:cubicBezTo>
                <a:cubicBezTo>
                  <a:pt x="57096" y="37027"/>
                  <a:pt x="54193" y="42843"/>
                  <a:pt x="57096" y="48465"/>
                </a:cubicBezTo>
                <a:cubicBezTo>
                  <a:pt x="91161" y="11437"/>
                  <a:pt x="91161" y="11437"/>
                  <a:pt x="91161" y="11437"/>
                </a:cubicBezTo>
                <a:cubicBezTo>
                  <a:pt x="94064" y="8529"/>
                  <a:pt x="99870" y="8529"/>
                  <a:pt x="102580" y="11437"/>
                </a:cubicBezTo>
                <a:cubicBezTo>
                  <a:pt x="108387" y="17059"/>
                  <a:pt x="108387" y="17059"/>
                  <a:pt x="108387" y="17059"/>
                </a:cubicBezTo>
                <a:cubicBezTo>
                  <a:pt x="111096" y="19967"/>
                  <a:pt x="111096" y="25783"/>
                  <a:pt x="108387" y="28497"/>
                </a:cubicBezTo>
                <a:cubicBezTo>
                  <a:pt x="71419" y="65525"/>
                  <a:pt x="71419" y="65525"/>
                  <a:pt x="71419" y="65525"/>
                </a:cubicBezTo>
                <a:cubicBezTo>
                  <a:pt x="77032" y="65525"/>
                  <a:pt x="82645" y="65525"/>
                  <a:pt x="88451" y="59903"/>
                </a:cubicBezTo>
                <a:cubicBezTo>
                  <a:pt x="114000" y="34313"/>
                  <a:pt x="114000" y="34313"/>
                  <a:pt x="114000" y="34313"/>
                </a:cubicBezTo>
                <a:cubicBezTo>
                  <a:pt x="119806" y="28497"/>
                  <a:pt x="119806" y="17059"/>
                  <a:pt x="114000" y="11437"/>
                </a:cubicBezTo>
                <a:close/>
                <a:moveTo>
                  <a:pt x="71419" y="48465"/>
                </a:moveTo>
                <a:lnTo>
                  <a:pt x="71419" y="48465"/>
                </a:lnTo>
                <a:cubicBezTo>
                  <a:pt x="71419" y="48465"/>
                  <a:pt x="68322" y="48465"/>
                  <a:pt x="65612" y="48465"/>
                </a:cubicBezTo>
                <a:cubicBezTo>
                  <a:pt x="48580" y="68626"/>
                  <a:pt x="48580" y="68626"/>
                  <a:pt x="48580" y="68626"/>
                </a:cubicBezTo>
                <a:cubicBezTo>
                  <a:pt x="45677" y="68626"/>
                  <a:pt x="45677" y="71340"/>
                  <a:pt x="48580" y="74248"/>
                </a:cubicBezTo>
                <a:cubicBezTo>
                  <a:pt x="48580" y="74248"/>
                  <a:pt x="51290" y="74248"/>
                  <a:pt x="54193" y="74248"/>
                </a:cubicBezTo>
                <a:cubicBezTo>
                  <a:pt x="71419" y="54281"/>
                  <a:pt x="71419" y="54281"/>
                  <a:pt x="71419" y="54281"/>
                </a:cubicBezTo>
                <a:cubicBezTo>
                  <a:pt x="74129" y="51373"/>
                  <a:pt x="74129" y="51373"/>
                  <a:pt x="71419" y="48465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7" name="Shape 4682">
            <a:extLst>
              <a:ext uri="{FF2B5EF4-FFF2-40B4-BE49-F238E27FC236}">
                <a16:creationId xmlns:a16="http://schemas.microsoft.com/office/drawing/2014/main" id="{BA738848-4DFF-49A8-AD79-5DD6F642D020}"/>
              </a:ext>
            </a:extLst>
          </p:cNvPr>
          <p:cNvSpPr/>
          <p:nvPr/>
        </p:nvSpPr>
        <p:spPr>
          <a:xfrm>
            <a:off x="3312227" y="7362884"/>
            <a:ext cx="578509" cy="49239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7826" y="84550"/>
                </a:moveTo>
                <a:lnTo>
                  <a:pt x="77826" y="84550"/>
                </a:lnTo>
                <a:cubicBezTo>
                  <a:pt x="62954" y="102035"/>
                  <a:pt x="62954" y="102035"/>
                  <a:pt x="62954" y="102035"/>
                </a:cubicBezTo>
                <a:cubicBezTo>
                  <a:pt x="62954" y="35209"/>
                  <a:pt x="62954" y="35209"/>
                  <a:pt x="62954" y="35209"/>
                </a:cubicBezTo>
                <a:cubicBezTo>
                  <a:pt x="62954" y="35209"/>
                  <a:pt x="62954" y="31616"/>
                  <a:pt x="59898" y="31616"/>
                </a:cubicBezTo>
                <a:cubicBezTo>
                  <a:pt x="56842" y="31616"/>
                  <a:pt x="56842" y="35209"/>
                  <a:pt x="56842" y="35209"/>
                </a:cubicBezTo>
                <a:cubicBezTo>
                  <a:pt x="56842" y="102035"/>
                  <a:pt x="56842" y="102035"/>
                  <a:pt x="56842" y="102035"/>
                </a:cubicBezTo>
                <a:cubicBezTo>
                  <a:pt x="41969" y="84550"/>
                  <a:pt x="41969" y="84550"/>
                  <a:pt x="41969" y="84550"/>
                </a:cubicBezTo>
                <a:cubicBezTo>
                  <a:pt x="41969" y="84550"/>
                  <a:pt x="38913" y="84550"/>
                  <a:pt x="35857" y="84550"/>
                </a:cubicBezTo>
                <a:cubicBezTo>
                  <a:pt x="35857" y="88143"/>
                  <a:pt x="35857" y="88143"/>
                  <a:pt x="35857" y="91497"/>
                </a:cubicBezTo>
                <a:cubicBezTo>
                  <a:pt x="56842" y="119760"/>
                  <a:pt x="56842" y="119760"/>
                  <a:pt x="56842" y="119760"/>
                </a:cubicBezTo>
                <a:lnTo>
                  <a:pt x="59898" y="119760"/>
                </a:lnTo>
                <a:lnTo>
                  <a:pt x="62954" y="119760"/>
                </a:lnTo>
                <a:cubicBezTo>
                  <a:pt x="83938" y="91497"/>
                  <a:pt x="83938" y="91497"/>
                  <a:pt x="83938" y="91497"/>
                </a:cubicBezTo>
                <a:cubicBezTo>
                  <a:pt x="83938" y="88143"/>
                  <a:pt x="83938" y="88143"/>
                  <a:pt x="83938" y="84550"/>
                </a:cubicBezTo>
                <a:cubicBezTo>
                  <a:pt x="80882" y="84550"/>
                  <a:pt x="77826" y="84550"/>
                  <a:pt x="77826" y="84550"/>
                </a:cubicBezTo>
                <a:close/>
                <a:moveTo>
                  <a:pt x="116943" y="0"/>
                </a:moveTo>
                <a:lnTo>
                  <a:pt x="116943" y="0"/>
                </a:lnTo>
                <a:cubicBezTo>
                  <a:pt x="2852" y="0"/>
                  <a:pt x="2852" y="0"/>
                  <a:pt x="2852" y="0"/>
                </a:cubicBezTo>
                <a:cubicBezTo>
                  <a:pt x="2852" y="0"/>
                  <a:pt x="0" y="0"/>
                  <a:pt x="0" y="3353"/>
                </a:cubicBezTo>
                <a:cubicBezTo>
                  <a:pt x="0" y="42155"/>
                  <a:pt x="0" y="42155"/>
                  <a:pt x="0" y="42155"/>
                </a:cubicBezTo>
                <a:lnTo>
                  <a:pt x="2852" y="45748"/>
                </a:lnTo>
                <a:cubicBezTo>
                  <a:pt x="5908" y="45748"/>
                  <a:pt x="8964" y="42155"/>
                  <a:pt x="8964" y="42155"/>
                </a:cubicBezTo>
                <a:cubicBezTo>
                  <a:pt x="8964" y="6946"/>
                  <a:pt x="8964" y="6946"/>
                  <a:pt x="8964" y="6946"/>
                </a:cubicBezTo>
                <a:cubicBezTo>
                  <a:pt x="110831" y="6946"/>
                  <a:pt x="110831" y="6946"/>
                  <a:pt x="110831" y="6946"/>
                </a:cubicBezTo>
                <a:cubicBezTo>
                  <a:pt x="110831" y="42155"/>
                  <a:pt x="110831" y="42155"/>
                  <a:pt x="110831" y="42155"/>
                </a:cubicBezTo>
                <a:cubicBezTo>
                  <a:pt x="110831" y="42155"/>
                  <a:pt x="113887" y="45748"/>
                  <a:pt x="116943" y="45748"/>
                </a:cubicBezTo>
                <a:lnTo>
                  <a:pt x="119796" y="42155"/>
                </a:lnTo>
                <a:cubicBezTo>
                  <a:pt x="119796" y="3353"/>
                  <a:pt x="119796" y="3353"/>
                  <a:pt x="119796" y="3353"/>
                </a:cubicBezTo>
                <a:cubicBezTo>
                  <a:pt x="119796" y="0"/>
                  <a:pt x="116943" y="0"/>
                  <a:pt x="116943" y="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8" name="Shape 4683">
            <a:extLst>
              <a:ext uri="{FF2B5EF4-FFF2-40B4-BE49-F238E27FC236}">
                <a16:creationId xmlns:a16="http://schemas.microsoft.com/office/drawing/2014/main" id="{0A534C4F-BB0C-4CF6-A49A-A86B601AEE12}"/>
              </a:ext>
            </a:extLst>
          </p:cNvPr>
          <p:cNvSpPr/>
          <p:nvPr/>
        </p:nvSpPr>
        <p:spPr>
          <a:xfrm>
            <a:off x="14372113" y="7357493"/>
            <a:ext cx="578507" cy="50318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6943" y="75348"/>
                </a:moveTo>
                <a:lnTo>
                  <a:pt x="116943" y="75348"/>
                </a:lnTo>
                <a:cubicBezTo>
                  <a:pt x="113887" y="75348"/>
                  <a:pt x="110831" y="75348"/>
                  <a:pt x="110831" y="78837"/>
                </a:cubicBezTo>
                <a:cubicBezTo>
                  <a:pt x="110831" y="109534"/>
                  <a:pt x="110831" y="109534"/>
                  <a:pt x="110831" y="109534"/>
                </a:cubicBezTo>
                <a:cubicBezTo>
                  <a:pt x="8964" y="109534"/>
                  <a:pt x="8964" y="109534"/>
                  <a:pt x="8964" y="109534"/>
                </a:cubicBezTo>
                <a:cubicBezTo>
                  <a:pt x="8964" y="78837"/>
                  <a:pt x="8964" y="78837"/>
                  <a:pt x="8964" y="78837"/>
                </a:cubicBezTo>
                <a:cubicBezTo>
                  <a:pt x="8964" y="75348"/>
                  <a:pt x="5908" y="75348"/>
                  <a:pt x="2852" y="75348"/>
                </a:cubicBezTo>
                <a:cubicBezTo>
                  <a:pt x="2852" y="75348"/>
                  <a:pt x="0" y="75348"/>
                  <a:pt x="0" y="78837"/>
                </a:cubicBezTo>
                <a:cubicBezTo>
                  <a:pt x="0" y="116511"/>
                  <a:pt x="0" y="116511"/>
                  <a:pt x="0" y="116511"/>
                </a:cubicBezTo>
                <a:lnTo>
                  <a:pt x="2852" y="119767"/>
                </a:lnTo>
                <a:cubicBezTo>
                  <a:pt x="116943" y="119767"/>
                  <a:pt x="116943" y="119767"/>
                  <a:pt x="116943" y="119767"/>
                </a:cubicBezTo>
                <a:lnTo>
                  <a:pt x="119796" y="116511"/>
                </a:lnTo>
                <a:cubicBezTo>
                  <a:pt x="119796" y="78837"/>
                  <a:pt x="119796" y="78837"/>
                  <a:pt x="119796" y="78837"/>
                </a:cubicBezTo>
                <a:cubicBezTo>
                  <a:pt x="119796" y="75348"/>
                  <a:pt x="116943" y="75348"/>
                  <a:pt x="116943" y="75348"/>
                </a:cubicBezTo>
                <a:close/>
                <a:moveTo>
                  <a:pt x="41969" y="37674"/>
                </a:moveTo>
                <a:lnTo>
                  <a:pt x="41969" y="37674"/>
                </a:lnTo>
                <a:cubicBezTo>
                  <a:pt x="56842" y="17209"/>
                  <a:pt x="56842" y="17209"/>
                  <a:pt x="56842" y="17209"/>
                </a:cubicBezTo>
                <a:cubicBezTo>
                  <a:pt x="56842" y="82093"/>
                  <a:pt x="56842" y="82093"/>
                  <a:pt x="56842" y="82093"/>
                </a:cubicBezTo>
                <a:cubicBezTo>
                  <a:pt x="56842" y="85581"/>
                  <a:pt x="56842" y="89069"/>
                  <a:pt x="59898" y="89069"/>
                </a:cubicBezTo>
                <a:cubicBezTo>
                  <a:pt x="62954" y="89069"/>
                  <a:pt x="62954" y="85581"/>
                  <a:pt x="62954" y="82093"/>
                </a:cubicBezTo>
                <a:cubicBezTo>
                  <a:pt x="62954" y="17209"/>
                  <a:pt x="62954" y="17209"/>
                  <a:pt x="62954" y="17209"/>
                </a:cubicBezTo>
                <a:cubicBezTo>
                  <a:pt x="78030" y="37674"/>
                  <a:pt x="78030" y="37674"/>
                  <a:pt x="78030" y="37674"/>
                </a:cubicBezTo>
                <a:cubicBezTo>
                  <a:pt x="78030" y="37674"/>
                  <a:pt x="80882" y="37674"/>
                  <a:pt x="83938" y="37674"/>
                </a:cubicBezTo>
                <a:cubicBezTo>
                  <a:pt x="83938" y="34186"/>
                  <a:pt x="83938" y="30930"/>
                  <a:pt x="83938" y="30930"/>
                </a:cubicBezTo>
                <a:cubicBezTo>
                  <a:pt x="62954" y="3488"/>
                  <a:pt x="62954" y="3488"/>
                  <a:pt x="62954" y="3488"/>
                </a:cubicBezTo>
                <a:cubicBezTo>
                  <a:pt x="62954" y="0"/>
                  <a:pt x="59898" y="0"/>
                  <a:pt x="59898" y="0"/>
                </a:cubicBezTo>
                <a:cubicBezTo>
                  <a:pt x="59898" y="0"/>
                  <a:pt x="56842" y="0"/>
                  <a:pt x="56842" y="3488"/>
                </a:cubicBezTo>
                <a:cubicBezTo>
                  <a:pt x="35857" y="30930"/>
                  <a:pt x="35857" y="30930"/>
                  <a:pt x="35857" y="30930"/>
                </a:cubicBezTo>
                <a:cubicBezTo>
                  <a:pt x="35857" y="30930"/>
                  <a:pt x="35857" y="34186"/>
                  <a:pt x="35857" y="37674"/>
                </a:cubicBezTo>
                <a:cubicBezTo>
                  <a:pt x="38913" y="37674"/>
                  <a:pt x="41969" y="37674"/>
                  <a:pt x="41969" y="37674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9" name="Shape 4684">
            <a:extLst>
              <a:ext uri="{FF2B5EF4-FFF2-40B4-BE49-F238E27FC236}">
                <a16:creationId xmlns:a16="http://schemas.microsoft.com/office/drawing/2014/main" id="{B5F35455-23C2-4E52-B359-AFE8268C0E02}"/>
              </a:ext>
            </a:extLst>
          </p:cNvPr>
          <p:cNvSpPr/>
          <p:nvPr/>
        </p:nvSpPr>
        <p:spPr>
          <a:xfrm>
            <a:off x="13355235" y="7319755"/>
            <a:ext cx="621625" cy="57865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5993" y="0"/>
                </a:moveTo>
                <a:lnTo>
                  <a:pt x="105993" y="0"/>
                </a:lnTo>
                <a:cubicBezTo>
                  <a:pt x="16845" y="0"/>
                  <a:pt x="16845" y="0"/>
                  <a:pt x="16845" y="0"/>
                </a:cubicBezTo>
                <a:cubicBezTo>
                  <a:pt x="8517" y="0"/>
                  <a:pt x="0" y="5898"/>
                  <a:pt x="0" y="14847"/>
                </a:cubicBezTo>
                <a:cubicBezTo>
                  <a:pt x="0" y="101694"/>
                  <a:pt x="0" y="101694"/>
                  <a:pt x="0" y="101694"/>
                </a:cubicBezTo>
                <a:cubicBezTo>
                  <a:pt x="0" y="110644"/>
                  <a:pt x="8517" y="119796"/>
                  <a:pt x="16845" y="119796"/>
                </a:cubicBezTo>
                <a:cubicBezTo>
                  <a:pt x="105993" y="119796"/>
                  <a:pt x="105993" y="119796"/>
                  <a:pt x="105993" y="119796"/>
                </a:cubicBezTo>
                <a:cubicBezTo>
                  <a:pt x="114321" y="119796"/>
                  <a:pt x="119810" y="110644"/>
                  <a:pt x="119810" y="101694"/>
                </a:cubicBezTo>
                <a:cubicBezTo>
                  <a:pt x="119810" y="14847"/>
                  <a:pt x="119810" y="14847"/>
                  <a:pt x="119810" y="14847"/>
                </a:cubicBezTo>
                <a:cubicBezTo>
                  <a:pt x="119810" y="5898"/>
                  <a:pt x="114321" y="0"/>
                  <a:pt x="105993" y="0"/>
                </a:cubicBezTo>
                <a:close/>
                <a:moveTo>
                  <a:pt x="22334" y="110644"/>
                </a:moveTo>
                <a:lnTo>
                  <a:pt x="22334" y="110644"/>
                </a:lnTo>
                <a:cubicBezTo>
                  <a:pt x="16845" y="110644"/>
                  <a:pt x="16845" y="110644"/>
                  <a:pt x="16845" y="110644"/>
                </a:cubicBezTo>
                <a:cubicBezTo>
                  <a:pt x="11167" y="110644"/>
                  <a:pt x="8517" y="107796"/>
                  <a:pt x="8517" y="101694"/>
                </a:cubicBezTo>
                <a:cubicBezTo>
                  <a:pt x="8517" y="14847"/>
                  <a:pt x="8517" y="14847"/>
                  <a:pt x="8517" y="14847"/>
                </a:cubicBezTo>
                <a:cubicBezTo>
                  <a:pt x="8517" y="12000"/>
                  <a:pt x="11167" y="5898"/>
                  <a:pt x="16845" y="5898"/>
                </a:cubicBezTo>
                <a:cubicBezTo>
                  <a:pt x="22334" y="5898"/>
                  <a:pt x="22334" y="5898"/>
                  <a:pt x="22334" y="5898"/>
                </a:cubicBezTo>
                <a:lnTo>
                  <a:pt x="22334" y="110644"/>
                </a:lnTo>
                <a:close/>
                <a:moveTo>
                  <a:pt x="111482" y="101694"/>
                </a:moveTo>
                <a:lnTo>
                  <a:pt x="111482" y="101694"/>
                </a:lnTo>
                <a:cubicBezTo>
                  <a:pt x="111482" y="107796"/>
                  <a:pt x="108832" y="110644"/>
                  <a:pt x="105993" y="110644"/>
                </a:cubicBezTo>
                <a:cubicBezTo>
                  <a:pt x="30662" y="110644"/>
                  <a:pt x="30662" y="110644"/>
                  <a:pt x="30662" y="110644"/>
                </a:cubicBezTo>
                <a:cubicBezTo>
                  <a:pt x="30662" y="5898"/>
                  <a:pt x="30662" y="5898"/>
                  <a:pt x="30662" y="5898"/>
                </a:cubicBezTo>
                <a:cubicBezTo>
                  <a:pt x="105993" y="5898"/>
                  <a:pt x="105993" y="5898"/>
                  <a:pt x="105993" y="5898"/>
                </a:cubicBezTo>
                <a:cubicBezTo>
                  <a:pt x="108832" y="5898"/>
                  <a:pt x="111482" y="12000"/>
                  <a:pt x="111482" y="14847"/>
                </a:cubicBezTo>
                <a:lnTo>
                  <a:pt x="111482" y="101694"/>
                </a:lnTo>
                <a:close/>
                <a:moveTo>
                  <a:pt x="100315" y="53694"/>
                </a:moveTo>
                <a:lnTo>
                  <a:pt x="100315" y="53694"/>
                </a:lnTo>
                <a:cubicBezTo>
                  <a:pt x="55835" y="53694"/>
                  <a:pt x="55835" y="53694"/>
                  <a:pt x="55835" y="53694"/>
                </a:cubicBezTo>
                <a:cubicBezTo>
                  <a:pt x="69842" y="41898"/>
                  <a:pt x="69842" y="41898"/>
                  <a:pt x="69842" y="41898"/>
                </a:cubicBezTo>
                <a:cubicBezTo>
                  <a:pt x="72492" y="38847"/>
                  <a:pt x="72492" y="38847"/>
                  <a:pt x="69842" y="35796"/>
                </a:cubicBezTo>
                <a:cubicBezTo>
                  <a:pt x="69842" y="35796"/>
                  <a:pt x="67003" y="35796"/>
                  <a:pt x="64164" y="35796"/>
                </a:cubicBezTo>
                <a:cubicBezTo>
                  <a:pt x="41829" y="56949"/>
                  <a:pt x="41829" y="56949"/>
                  <a:pt x="41829" y="56949"/>
                </a:cubicBezTo>
                <a:cubicBezTo>
                  <a:pt x="41829" y="56949"/>
                  <a:pt x="41829" y="56949"/>
                  <a:pt x="41829" y="59796"/>
                </a:cubicBezTo>
                <a:cubicBezTo>
                  <a:pt x="41829" y="59796"/>
                  <a:pt x="41829" y="59796"/>
                  <a:pt x="41829" y="62847"/>
                </a:cubicBezTo>
                <a:cubicBezTo>
                  <a:pt x="64164" y="80745"/>
                  <a:pt x="64164" y="80745"/>
                  <a:pt x="64164" y="80745"/>
                </a:cubicBezTo>
                <a:cubicBezTo>
                  <a:pt x="67003" y="83796"/>
                  <a:pt x="69842" y="83796"/>
                  <a:pt x="69842" y="80745"/>
                </a:cubicBezTo>
                <a:cubicBezTo>
                  <a:pt x="72492" y="80745"/>
                  <a:pt x="72492" y="77694"/>
                  <a:pt x="69842" y="74847"/>
                </a:cubicBezTo>
                <a:cubicBezTo>
                  <a:pt x="55835" y="62847"/>
                  <a:pt x="55835" y="62847"/>
                  <a:pt x="55835" y="62847"/>
                </a:cubicBezTo>
                <a:cubicBezTo>
                  <a:pt x="100315" y="62847"/>
                  <a:pt x="100315" y="62847"/>
                  <a:pt x="100315" y="62847"/>
                </a:cubicBezTo>
                <a:cubicBezTo>
                  <a:pt x="103154" y="62847"/>
                  <a:pt x="105993" y="59796"/>
                  <a:pt x="105993" y="59796"/>
                </a:cubicBezTo>
                <a:cubicBezTo>
                  <a:pt x="105993" y="56949"/>
                  <a:pt x="103154" y="53694"/>
                  <a:pt x="100315" y="53694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0" name="Shape 4685">
            <a:extLst>
              <a:ext uri="{FF2B5EF4-FFF2-40B4-BE49-F238E27FC236}">
                <a16:creationId xmlns:a16="http://schemas.microsoft.com/office/drawing/2014/main" id="{F12E40C5-B78D-4C8E-934F-BAC8A8C3255E}"/>
              </a:ext>
            </a:extLst>
          </p:cNvPr>
          <p:cNvSpPr/>
          <p:nvPr/>
        </p:nvSpPr>
        <p:spPr>
          <a:xfrm>
            <a:off x="12298832" y="7319755"/>
            <a:ext cx="621623" cy="57865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965" y="0"/>
                </a:moveTo>
                <a:lnTo>
                  <a:pt x="102965" y="0"/>
                </a:lnTo>
                <a:cubicBezTo>
                  <a:pt x="13817" y="0"/>
                  <a:pt x="13817" y="0"/>
                  <a:pt x="13817" y="0"/>
                </a:cubicBezTo>
                <a:cubicBezTo>
                  <a:pt x="5488" y="0"/>
                  <a:pt x="0" y="5898"/>
                  <a:pt x="0" y="14847"/>
                </a:cubicBezTo>
                <a:cubicBezTo>
                  <a:pt x="0" y="101694"/>
                  <a:pt x="0" y="101694"/>
                  <a:pt x="0" y="101694"/>
                </a:cubicBezTo>
                <a:cubicBezTo>
                  <a:pt x="0" y="110644"/>
                  <a:pt x="5488" y="119796"/>
                  <a:pt x="13817" y="119796"/>
                </a:cubicBezTo>
                <a:cubicBezTo>
                  <a:pt x="102965" y="119796"/>
                  <a:pt x="102965" y="119796"/>
                  <a:pt x="102965" y="119796"/>
                </a:cubicBezTo>
                <a:cubicBezTo>
                  <a:pt x="111293" y="119796"/>
                  <a:pt x="119810" y="110644"/>
                  <a:pt x="119810" y="101694"/>
                </a:cubicBezTo>
                <a:cubicBezTo>
                  <a:pt x="119810" y="14847"/>
                  <a:pt x="119810" y="14847"/>
                  <a:pt x="119810" y="14847"/>
                </a:cubicBezTo>
                <a:cubicBezTo>
                  <a:pt x="119810" y="5898"/>
                  <a:pt x="111293" y="0"/>
                  <a:pt x="102965" y="0"/>
                </a:cubicBezTo>
                <a:close/>
                <a:moveTo>
                  <a:pt x="89148" y="110644"/>
                </a:moveTo>
                <a:lnTo>
                  <a:pt x="89148" y="110644"/>
                </a:lnTo>
                <a:cubicBezTo>
                  <a:pt x="13817" y="110644"/>
                  <a:pt x="13817" y="110644"/>
                  <a:pt x="13817" y="110644"/>
                </a:cubicBezTo>
                <a:cubicBezTo>
                  <a:pt x="11167" y="110644"/>
                  <a:pt x="8328" y="107796"/>
                  <a:pt x="8328" y="101694"/>
                </a:cubicBezTo>
                <a:cubicBezTo>
                  <a:pt x="8328" y="14847"/>
                  <a:pt x="8328" y="14847"/>
                  <a:pt x="8328" y="14847"/>
                </a:cubicBezTo>
                <a:cubicBezTo>
                  <a:pt x="8328" y="12000"/>
                  <a:pt x="11167" y="5898"/>
                  <a:pt x="13817" y="5898"/>
                </a:cubicBezTo>
                <a:cubicBezTo>
                  <a:pt x="89148" y="5898"/>
                  <a:pt x="89148" y="5898"/>
                  <a:pt x="89148" y="5898"/>
                </a:cubicBezTo>
                <a:lnTo>
                  <a:pt x="89148" y="110644"/>
                </a:lnTo>
                <a:close/>
                <a:moveTo>
                  <a:pt x="111293" y="101694"/>
                </a:moveTo>
                <a:lnTo>
                  <a:pt x="111293" y="101694"/>
                </a:lnTo>
                <a:cubicBezTo>
                  <a:pt x="111293" y="107796"/>
                  <a:pt x="108643" y="110644"/>
                  <a:pt x="102965" y="110644"/>
                </a:cubicBezTo>
                <a:cubicBezTo>
                  <a:pt x="97476" y="110644"/>
                  <a:pt x="97476" y="110644"/>
                  <a:pt x="97476" y="110644"/>
                </a:cubicBezTo>
                <a:cubicBezTo>
                  <a:pt x="97476" y="5898"/>
                  <a:pt x="97476" y="5898"/>
                  <a:pt x="97476" y="5898"/>
                </a:cubicBezTo>
                <a:cubicBezTo>
                  <a:pt x="102965" y="5898"/>
                  <a:pt x="102965" y="5898"/>
                  <a:pt x="102965" y="5898"/>
                </a:cubicBezTo>
                <a:cubicBezTo>
                  <a:pt x="108643" y="5898"/>
                  <a:pt x="111293" y="12000"/>
                  <a:pt x="111293" y="14847"/>
                </a:cubicBezTo>
                <a:lnTo>
                  <a:pt x="111293" y="101694"/>
                </a:lnTo>
                <a:close/>
                <a:moveTo>
                  <a:pt x="19495" y="62847"/>
                </a:moveTo>
                <a:lnTo>
                  <a:pt x="19495" y="62847"/>
                </a:lnTo>
                <a:cubicBezTo>
                  <a:pt x="63974" y="62847"/>
                  <a:pt x="63974" y="62847"/>
                  <a:pt x="63974" y="62847"/>
                </a:cubicBezTo>
                <a:cubicBezTo>
                  <a:pt x="50157" y="74847"/>
                  <a:pt x="50157" y="74847"/>
                  <a:pt x="50157" y="74847"/>
                </a:cubicBezTo>
                <a:cubicBezTo>
                  <a:pt x="47318" y="77694"/>
                  <a:pt x="47318" y="80745"/>
                  <a:pt x="50157" y="80745"/>
                </a:cubicBezTo>
                <a:cubicBezTo>
                  <a:pt x="50157" y="83796"/>
                  <a:pt x="52807" y="83796"/>
                  <a:pt x="55646" y="80745"/>
                </a:cubicBezTo>
                <a:cubicBezTo>
                  <a:pt x="77981" y="62847"/>
                  <a:pt x="77981" y="62847"/>
                  <a:pt x="77981" y="62847"/>
                </a:cubicBezTo>
                <a:cubicBezTo>
                  <a:pt x="77981" y="59796"/>
                  <a:pt x="77981" y="59796"/>
                  <a:pt x="77981" y="59796"/>
                </a:cubicBezTo>
                <a:cubicBezTo>
                  <a:pt x="77981" y="56949"/>
                  <a:pt x="77981" y="56949"/>
                  <a:pt x="77981" y="56949"/>
                </a:cubicBezTo>
                <a:cubicBezTo>
                  <a:pt x="55646" y="35796"/>
                  <a:pt x="55646" y="35796"/>
                  <a:pt x="55646" y="35796"/>
                </a:cubicBezTo>
                <a:cubicBezTo>
                  <a:pt x="52807" y="35796"/>
                  <a:pt x="50157" y="35796"/>
                  <a:pt x="50157" y="35796"/>
                </a:cubicBezTo>
                <a:cubicBezTo>
                  <a:pt x="47318" y="38847"/>
                  <a:pt x="47318" y="38847"/>
                  <a:pt x="50157" y="41898"/>
                </a:cubicBezTo>
                <a:cubicBezTo>
                  <a:pt x="63974" y="53694"/>
                  <a:pt x="63974" y="53694"/>
                  <a:pt x="63974" y="53694"/>
                </a:cubicBezTo>
                <a:cubicBezTo>
                  <a:pt x="19495" y="53694"/>
                  <a:pt x="19495" y="53694"/>
                  <a:pt x="19495" y="53694"/>
                </a:cubicBezTo>
                <a:cubicBezTo>
                  <a:pt x="16656" y="53694"/>
                  <a:pt x="13817" y="56949"/>
                  <a:pt x="13817" y="59796"/>
                </a:cubicBezTo>
                <a:cubicBezTo>
                  <a:pt x="13817" y="59796"/>
                  <a:pt x="16656" y="62847"/>
                  <a:pt x="19495" y="62847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1" name="Shape 4686">
            <a:extLst>
              <a:ext uri="{FF2B5EF4-FFF2-40B4-BE49-F238E27FC236}">
                <a16:creationId xmlns:a16="http://schemas.microsoft.com/office/drawing/2014/main" id="{1B6DE1F0-8879-4601-9160-2AF147E54A51}"/>
              </a:ext>
            </a:extLst>
          </p:cNvPr>
          <p:cNvSpPr/>
          <p:nvPr/>
        </p:nvSpPr>
        <p:spPr>
          <a:xfrm>
            <a:off x="11341243" y="7298190"/>
            <a:ext cx="57850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4923" y="0"/>
                </a:moveTo>
                <a:lnTo>
                  <a:pt x="104923" y="0"/>
                </a:lnTo>
                <a:cubicBezTo>
                  <a:pt x="14872" y="0"/>
                  <a:pt x="14872" y="0"/>
                  <a:pt x="14872" y="0"/>
                </a:cubicBezTo>
                <a:cubicBezTo>
                  <a:pt x="5908" y="0"/>
                  <a:pt x="0" y="8328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908" y="119810"/>
                  <a:pt x="14872" y="119810"/>
                </a:cubicBezTo>
                <a:cubicBezTo>
                  <a:pt x="104923" y="119810"/>
                  <a:pt x="104923" y="119810"/>
                  <a:pt x="104923" y="119810"/>
                </a:cubicBezTo>
                <a:cubicBezTo>
                  <a:pt x="113887" y="119810"/>
                  <a:pt x="119796" y="114321"/>
                  <a:pt x="119796" y="105993"/>
                </a:cubicBezTo>
                <a:cubicBezTo>
                  <a:pt x="119796" y="16845"/>
                  <a:pt x="119796" y="16845"/>
                  <a:pt x="119796" y="16845"/>
                </a:cubicBezTo>
                <a:cubicBezTo>
                  <a:pt x="119796" y="8328"/>
                  <a:pt x="113887" y="0"/>
                  <a:pt x="104923" y="0"/>
                </a:cubicBezTo>
                <a:close/>
                <a:moveTo>
                  <a:pt x="110831" y="105993"/>
                </a:moveTo>
                <a:lnTo>
                  <a:pt x="110831" y="105993"/>
                </a:lnTo>
                <a:cubicBezTo>
                  <a:pt x="110831" y="108643"/>
                  <a:pt x="107979" y="111482"/>
                  <a:pt x="104923" y="111482"/>
                </a:cubicBezTo>
                <a:cubicBezTo>
                  <a:pt x="14872" y="111482"/>
                  <a:pt x="14872" y="111482"/>
                  <a:pt x="14872" y="111482"/>
                </a:cubicBezTo>
                <a:cubicBezTo>
                  <a:pt x="11816" y="111482"/>
                  <a:pt x="8964" y="108643"/>
                  <a:pt x="8964" y="105993"/>
                </a:cubicBezTo>
                <a:cubicBezTo>
                  <a:pt x="8964" y="30662"/>
                  <a:pt x="8964" y="30662"/>
                  <a:pt x="8964" y="30662"/>
                </a:cubicBezTo>
                <a:cubicBezTo>
                  <a:pt x="110831" y="30662"/>
                  <a:pt x="110831" y="30662"/>
                  <a:pt x="110831" y="30662"/>
                </a:cubicBezTo>
                <a:lnTo>
                  <a:pt x="110831" y="105993"/>
                </a:lnTo>
                <a:close/>
                <a:moveTo>
                  <a:pt x="110831" y="22334"/>
                </a:moveTo>
                <a:lnTo>
                  <a:pt x="110831" y="22334"/>
                </a:lnTo>
                <a:cubicBezTo>
                  <a:pt x="8964" y="22334"/>
                  <a:pt x="8964" y="22334"/>
                  <a:pt x="8964" y="22334"/>
                </a:cubicBezTo>
                <a:cubicBezTo>
                  <a:pt x="8964" y="16845"/>
                  <a:pt x="8964" y="16845"/>
                  <a:pt x="8964" y="16845"/>
                </a:cubicBezTo>
                <a:cubicBezTo>
                  <a:pt x="8964" y="11167"/>
                  <a:pt x="11816" y="8328"/>
                  <a:pt x="14872" y="8328"/>
                </a:cubicBezTo>
                <a:cubicBezTo>
                  <a:pt x="104923" y="8328"/>
                  <a:pt x="104923" y="8328"/>
                  <a:pt x="104923" y="8328"/>
                </a:cubicBezTo>
                <a:cubicBezTo>
                  <a:pt x="107979" y="8328"/>
                  <a:pt x="110831" y="11167"/>
                  <a:pt x="110831" y="16845"/>
                </a:cubicBezTo>
                <a:lnTo>
                  <a:pt x="110831" y="22334"/>
                </a:lnTo>
                <a:close/>
                <a:moveTo>
                  <a:pt x="41969" y="69652"/>
                </a:moveTo>
                <a:lnTo>
                  <a:pt x="41969" y="69652"/>
                </a:lnTo>
                <a:cubicBezTo>
                  <a:pt x="56842" y="55646"/>
                  <a:pt x="56842" y="55646"/>
                  <a:pt x="56842" y="55646"/>
                </a:cubicBezTo>
                <a:cubicBezTo>
                  <a:pt x="56842" y="100315"/>
                  <a:pt x="56842" y="100315"/>
                  <a:pt x="56842" y="100315"/>
                </a:cubicBezTo>
                <a:cubicBezTo>
                  <a:pt x="56842" y="103154"/>
                  <a:pt x="56842" y="105993"/>
                  <a:pt x="59898" y="105993"/>
                </a:cubicBezTo>
                <a:cubicBezTo>
                  <a:pt x="62954" y="105993"/>
                  <a:pt x="62954" y="103154"/>
                  <a:pt x="62954" y="100315"/>
                </a:cubicBezTo>
                <a:cubicBezTo>
                  <a:pt x="62954" y="55646"/>
                  <a:pt x="62954" y="55646"/>
                  <a:pt x="62954" y="55646"/>
                </a:cubicBezTo>
                <a:cubicBezTo>
                  <a:pt x="78030" y="69652"/>
                  <a:pt x="78030" y="69652"/>
                  <a:pt x="78030" y="69652"/>
                </a:cubicBezTo>
                <a:cubicBezTo>
                  <a:pt x="78030" y="72492"/>
                  <a:pt x="80882" y="72492"/>
                  <a:pt x="83938" y="69652"/>
                </a:cubicBezTo>
                <a:cubicBezTo>
                  <a:pt x="83938" y="69652"/>
                  <a:pt x="83938" y="66813"/>
                  <a:pt x="83938" y="64164"/>
                </a:cubicBezTo>
                <a:cubicBezTo>
                  <a:pt x="62954" y="41829"/>
                  <a:pt x="62954" y="41829"/>
                  <a:pt x="62954" y="41829"/>
                </a:cubicBezTo>
                <a:lnTo>
                  <a:pt x="59898" y="41829"/>
                </a:lnTo>
                <a:lnTo>
                  <a:pt x="56842" y="41829"/>
                </a:lnTo>
                <a:cubicBezTo>
                  <a:pt x="35857" y="64164"/>
                  <a:pt x="35857" y="64164"/>
                  <a:pt x="35857" y="64164"/>
                </a:cubicBezTo>
                <a:cubicBezTo>
                  <a:pt x="35857" y="66813"/>
                  <a:pt x="35857" y="69652"/>
                  <a:pt x="35857" y="69652"/>
                </a:cubicBezTo>
                <a:cubicBezTo>
                  <a:pt x="38913" y="72492"/>
                  <a:pt x="41969" y="72492"/>
                  <a:pt x="41969" y="69652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2" name="Shape 4687">
            <a:extLst>
              <a:ext uri="{FF2B5EF4-FFF2-40B4-BE49-F238E27FC236}">
                <a16:creationId xmlns:a16="http://schemas.microsoft.com/office/drawing/2014/main" id="{6D3D6839-B3EB-41E5-A190-2C611F1189C3}"/>
              </a:ext>
            </a:extLst>
          </p:cNvPr>
          <p:cNvSpPr/>
          <p:nvPr/>
        </p:nvSpPr>
        <p:spPr>
          <a:xfrm>
            <a:off x="10311790" y="7298190"/>
            <a:ext cx="57850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1694" y="0"/>
                </a:moveTo>
                <a:lnTo>
                  <a:pt x="101694" y="0"/>
                </a:lnTo>
                <a:cubicBezTo>
                  <a:pt x="14847" y="0"/>
                  <a:pt x="14847" y="0"/>
                  <a:pt x="14847" y="0"/>
                </a:cubicBezTo>
                <a:cubicBezTo>
                  <a:pt x="5898" y="0"/>
                  <a:pt x="0" y="8328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898" y="119810"/>
                  <a:pt x="14847" y="119810"/>
                </a:cubicBezTo>
                <a:cubicBezTo>
                  <a:pt x="101694" y="119810"/>
                  <a:pt x="101694" y="119810"/>
                  <a:pt x="101694" y="119810"/>
                </a:cubicBezTo>
                <a:cubicBezTo>
                  <a:pt x="110847" y="119810"/>
                  <a:pt x="119796" y="114321"/>
                  <a:pt x="119796" y="105993"/>
                </a:cubicBezTo>
                <a:cubicBezTo>
                  <a:pt x="119796" y="16845"/>
                  <a:pt x="119796" y="16845"/>
                  <a:pt x="119796" y="16845"/>
                </a:cubicBezTo>
                <a:cubicBezTo>
                  <a:pt x="119796" y="8328"/>
                  <a:pt x="110847" y="0"/>
                  <a:pt x="101694" y="0"/>
                </a:cubicBezTo>
                <a:close/>
                <a:moveTo>
                  <a:pt x="110847" y="105993"/>
                </a:moveTo>
                <a:lnTo>
                  <a:pt x="110847" y="105993"/>
                </a:lnTo>
                <a:cubicBezTo>
                  <a:pt x="110847" y="108643"/>
                  <a:pt x="107796" y="111482"/>
                  <a:pt x="101694" y="111482"/>
                </a:cubicBezTo>
                <a:cubicBezTo>
                  <a:pt x="14847" y="111482"/>
                  <a:pt x="14847" y="111482"/>
                  <a:pt x="14847" y="111482"/>
                </a:cubicBezTo>
                <a:cubicBezTo>
                  <a:pt x="12000" y="111482"/>
                  <a:pt x="5898" y="108643"/>
                  <a:pt x="5898" y="105993"/>
                </a:cubicBezTo>
                <a:cubicBezTo>
                  <a:pt x="5898" y="97476"/>
                  <a:pt x="5898" y="97476"/>
                  <a:pt x="5898" y="97476"/>
                </a:cubicBezTo>
                <a:cubicBezTo>
                  <a:pt x="110847" y="97476"/>
                  <a:pt x="110847" y="97476"/>
                  <a:pt x="110847" y="97476"/>
                </a:cubicBezTo>
                <a:lnTo>
                  <a:pt x="110847" y="105993"/>
                </a:lnTo>
                <a:close/>
                <a:moveTo>
                  <a:pt x="110847" y="89148"/>
                </a:moveTo>
                <a:lnTo>
                  <a:pt x="110847" y="89148"/>
                </a:lnTo>
                <a:cubicBezTo>
                  <a:pt x="5898" y="89148"/>
                  <a:pt x="5898" y="89148"/>
                  <a:pt x="5898" y="89148"/>
                </a:cubicBezTo>
                <a:cubicBezTo>
                  <a:pt x="5898" y="16845"/>
                  <a:pt x="5898" y="16845"/>
                  <a:pt x="5898" y="16845"/>
                </a:cubicBezTo>
                <a:cubicBezTo>
                  <a:pt x="5898" y="11167"/>
                  <a:pt x="12000" y="8328"/>
                  <a:pt x="14847" y="8328"/>
                </a:cubicBezTo>
                <a:cubicBezTo>
                  <a:pt x="101694" y="8328"/>
                  <a:pt x="101694" y="8328"/>
                  <a:pt x="101694" y="8328"/>
                </a:cubicBezTo>
                <a:cubicBezTo>
                  <a:pt x="107796" y="8328"/>
                  <a:pt x="110847" y="11167"/>
                  <a:pt x="110847" y="16845"/>
                </a:cubicBezTo>
                <a:lnTo>
                  <a:pt x="110847" y="89148"/>
                </a:lnTo>
                <a:close/>
                <a:moveTo>
                  <a:pt x="74847" y="50157"/>
                </a:moveTo>
                <a:lnTo>
                  <a:pt x="74847" y="50157"/>
                </a:lnTo>
                <a:cubicBezTo>
                  <a:pt x="62847" y="64164"/>
                  <a:pt x="62847" y="64164"/>
                  <a:pt x="62847" y="64164"/>
                </a:cubicBezTo>
                <a:cubicBezTo>
                  <a:pt x="62847" y="19495"/>
                  <a:pt x="62847" y="19495"/>
                  <a:pt x="62847" y="19495"/>
                </a:cubicBezTo>
                <a:cubicBezTo>
                  <a:pt x="62847" y="16845"/>
                  <a:pt x="59796" y="16845"/>
                  <a:pt x="59796" y="16845"/>
                </a:cubicBezTo>
                <a:cubicBezTo>
                  <a:pt x="56949" y="16845"/>
                  <a:pt x="53898" y="16845"/>
                  <a:pt x="53898" y="19495"/>
                </a:cubicBezTo>
                <a:cubicBezTo>
                  <a:pt x="53898" y="64164"/>
                  <a:pt x="53898" y="64164"/>
                  <a:pt x="53898" y="64164"/>
                </a:cubicBezTo>
                <a:cubicBezTo>
                  <a:pt x="41898" y="50157"/>
                  <a:pt x="41898" y="50157"/>
                  <a:pt x="41898" y="50157"/>
                </a:cubicBezTo>
                <a:cubicBezTo>
                  <a:pt x="38847" y="50157"/>
                  <a:pt x="38847" y="50157"/>
                  <a:pt x="36000" y="50157"/>
                </a:cubicBezTo>
                <a:cubicBezTo>
                  <a:pt x="36000" y="52996"/>
                  <a:pt x="36000" y="52996"/>
                  <a:pt x="36000" y="55646"/>
                </a:cubicBezTo>
                <a:cubicBezTo>
                  <a:pt x="56949" y="77981"/>
                  <a:pt x="56949" y="77981"/>
                  <a:pt x="56949" y="77981"/>
                </a:cubicBezTo>
                <a:cubicBezTo>
                  <a:pt x="56949" y="77981"/>
                  <a:pt x="56949" y="77981"/>
                  <a:pt x="59796" y="77981"/>
                </a:cubicBezTo>
                <a:cubicBezTo>
                  <a:pt x="59796" y="77981"/>
                  <a:pt x="59796" y="77981"/>
                  <a:pt x="62847" y="77981"/>
                </a:cubicBezTo>
                <a:cubicBezTo>
                  <a:pt x="80949" y="55646"/>
                  <a:pt x="80949" y="55646"/>
                  <a:pt x="80949" y="55646"/>
                </a:cubicBezTo>
                <a:cubicBezTo>
                  <a:pt x="83796" y="52996"/>
                  <a:pt x="83796" y="52996"/>
                  <a:pt x="80949" y="50157"/>
                </a:cubicBezTo>
                <a:cubicBezTo>
                  <a:pt x="80949" y="50157"/>
                  <a:pt x="77694" y="50157"/>
                  <a:pt x="74847" y="50157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3" name="Shape 4688">
            <a:extLst>
              <a:ext uri="{FF2B5EF4-FFF2-40B4-BE49-F238E27FC236}">
                <a16:creationId xmlns:a16="http://schemas.microsoft.com/office/drawing/2014/main" id="{112E7C8E-9F74-45A8-8F3F-CFA34070CC68}"/>
              </a:ext>
            </a:extLst>
          </p:cNvPr>
          <p:cNvSpPr/>
          <p:nvPr/>
        </p:nvSpPr>
        <p:spPr>
          <a:xfrm>
            <a:off x="9366778" y="7298190"/>
            <a:ext cx="50663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5116" y="0"/>
                </a:moveTo>
                <a:lnTo>
                  <a:pt x="65116" y="0"/>
                </a:lnTo>
                <a:cubicBezTo>
                  <a:pt x="54883" y="0"/>
                  <a:pt x="54883" y="0"/>
                  <a:pt x="54883" y="0"/>
                </a:cubicBezTo>
                <a:cubicBezTo>
                  <a:pt x="51395" y="0"/>
                  <a:pt x="47906" y="5678"/>
                  <a:pt x="47906" y="8328"/>
                </a:cubicBezTo>
                <a:cubicBezTo>
                  <a:pt x="47906" y="111482"/>
                  <a:pt x="47906" y="111482"/>
                  <a:pt x="47906" y="111482"/>
                </a:cubicBezTo>
                <a:cubicBezTo>
                  <a:pt x="47906" y="117160"/>
                  <a:pt x="51395" y="119810"/>
                  <a:pt x="54883" y="119810"/>
                </a:cubicBezTo>
                <a:cubicBezTo>
                  <a:pt x="65116" y="119810"/>
                  <a:pt x="65116" y="119810"/>
                  <a:pt x="65116" y="119810"/>
                </a:cubicBezTo>
                <a:cubicBezTo>
                  <a:pt x="68604" y="119810"/>
                  <a:pt x="75348" y="117160"/>
                  <a:pt x="75348" y="111482"/>
                </a:cubicBezTo>
                <a:cubicBezTo>
                  <a:pt x="75348" y="8328"/>
                  <a:pt x="75348" y="8328"/>
                  <a:pt x="75348" y="8328"/>
                </a:cubicBezTo>
                <a:cubicBezTo>
                  <a:pt x="75348" y="5678"/>
                  <a:pt x="68604" y="0"/>
                  <a:pt x="65116" y="0"/>
                </a:cubicBezTo>
                <a:close/>
                <a:moveTo>
                  <a:pt x="65116" y="108643"/>
                </a:moveTo>
                <a:lnTo>
                  <a:pt x="65116" y="108643"/>
                </a:lnTo>
                <a:cubicBezTo>
                  <a:pt x="65116" y="111482"/>
                  <a:pt x="61627" y="111482"/>
                  <a:pt x="61627" y="111482"/>
                </a:cubicBezTo>
                <a:cubicBezTo>
                  <a:pt x="58372" y="111482"/>
                  <a:pt x="54883" y="111482"/>
                  <a:pt x="54883" y="108643"/>
                </a:cubicBezTo>
                <a:cubicBezTo>
                  <a:pt x="54883" y="11167"/>
                  <a:pt x="54883" y="11167"/>
                  <a:pt x="54883" y="11167"/>
                </a:cubicBezTo>
                <a:cubicBezTo>
                  <a:pt x="54883" y="11167"/>
                  <a:pt x="58372" y="8328"/>
                  <a:pt x="61627" y="8328"/>
                </a:cubicBezTo>
                <a:lnTo>
                  <a:pt x="65116" y="11167"/>
                </a:lnTo>
                <a:lnTo>
                  <a:pt x="65116" y="108643"/>
                </a:lnTo>
                <a:close/>
                <a:moveTo>
                  <a:pt x="20697" y="33501"/>
                </a:moveTo>
                <a:lnTo>
                  <a:pt x="20697" y="33501"/>
                </a:lnTo>
                <a:cubicBezTo>
                  <a:pt x="10232" y="33501"/>
                  <a:pt x="10232" y="33501"/>
                  <a:pt x="10232" y="33501"/>
                </a:cubicBezTo>
                <a:cubicBezTo>
                  <a:pt x="6976" y="33501"/>
                  <a:pt x="0" y="38990"/>
                  <a:pt x="0" y="41829"/>
                </a:cubicBezTo>
                <a:cubicBezTo>
                  <a:pt x="0" y="111482"/>
                  <a:pt x="0" y="111482"/>
                  <a:pt x="0" y="111482"/>
                </a:cubicBezTo>
                <a:cubicBezTo>
                  <a:pt x="0" y="117160"/>
                  <a:pt x="6976" y="119810"/>
                  <a:pt x="10232" y="119810"/>
                </a:cubicBezTo>
                <a:cubicBezTo>
                  <a:pt x="20697" y="119810"/>
                  <a:pt x="20697" y="119810"/>
                  <a:pt x="20697" y="119810"/>
                </a:cubicBezTo>
                <a:cubicBezTo>
                  <a:pt x="23953" y="119810"/>
                  <a:pt x="27441" y="117160"/>
                  <a:pt x="27441" y="111482"/>
                </a:cubicBezTo>
                <a:cubicBezTo>
                  <a:pt x="27441" y="41829"/>
                  <a:pt x="27441" y="41829"/>
                  <a:pt x="27441" y="41829"/>
                </a:cubicBezTo>
                <a:cubicBezTo>
                  <a:pt x="27441" y="38990"/>
                  <a:pt x="23953" y="33501"/>
                  <a:pt x="20697" y="33501"/>
                </a:cubicBezTo>
                <a:close/>
                <a:moveTo>
                  <a:pt x="20697" y="108643"/>
                </a:moveTo>
                <a:lnTo>
                  <a:pt x="20697" y="108643"/>
                </a:lnTo>
                <a:cubicBezTo>
                  <a:pt x="20697" y="111482"/>
                  <a:pt x="17209" y="111482"/>
                  <a:pt x="13720" y="111482"/>
                </a:cubicBezTo>
                <a:cubicBezTo>
                  <a:pt x="13720" y="111482"/>
                  <a:pt x="10232" y="111482"/>
                  <a:pt x="10232" y="108643"/>
                </a:cubicBezTo>
                <a:cubicBezTo>
                  <a:pt x="10232" y="44668"/>
                  <a:pt x="10232" y="44668"/>
                  <a:pt x="10232" y="44668"/>
                </a:cubicBezTo>
                <a:lnTo>
                  <a:pt x="13720" y="41829"/>
                </a:lnTo>
                <a:cubicBezTo>
                  <a:pt x="17209" y="41829"/>
                  <a:pt x="20697" y="44668"/>
                  <a:pt x="20697" y="44668"/>
                </a:cubicBezTo>
                <a:lnTo>
                  <a:pt x="20697" y="108643"/>
                </a:lnTo>
                <a:close/>
                <a:moveTo>
                  <a:pt x="109534" y="61324"/>
                </a:moveTo>
                <a:lnTo>
                  <a:pt x="109534" y="61324"/>
                </a:lnTo>
                <a:cubicBezTo>
                  <a:pt x="102790" y="61324"/>
                  <a:pt x="102790" y="61324"/>
                  <a:pt x="102790" y="61324"/>
                </a:cubicBezTo>
                <a:cubicBezTo>
                  <a:pt x="95813" y="61324"/>
                  <a:pt x="92558" y="64164"/>
                  <a:pt x="92558" y="66813"/>
                </a:cubicBezTo>
                <a:cubicBezTo>
                  <a:pt x="92558" y="111482"/>
                  <a:pt x="92558" y="111482"/>
                  <a:pt x="92558" y="111482"/>
                </a:cubicBezTo>
                <a:cubicBezTo>
                  <a:pt x="92558" y="117160"/>
                  <a:pt x="95813" y="119810"/>
                  <a:pt x="102790" y="119810"/>
                </a:cubicBezTo>
                <a:cubicBezTo>
                  <a:pt x="109534" y="119810"/>
                  <a:pt x="109534" y="119810"/>
                  <a:pt x="109534" y="119810"/>
                </a:cubicBezTo>
                <a:cubicBezTo>
                  <a:pt x="116511" y="119810"/>
                  <a:pt x="119767" y="117160"/>
                  <a:pt x="119767" y="111482"/>
                </a:cubicBezTo>
                <a:cubicBezTo>
                  <a:pt x="119767" y="66813"/>
                  <a:pt x="119767" y="66813"/>
                  <a:pt x="119767" y="66813"/>
                </a:cubicBezTo>
                <a:cubicBezTo>
                  <a:pt x="119767" y="64164"/>
                  <a:pt x="116511" y="61324"/>
                  <a:pt x="109534" y="61324"/>
                </a:cubicBezTo>
                <a:close/>
                <a:moveTo>
                  <a:pt x="109534" y="108643"/>
                </a:moveTo>
                <a:lnTo>
                  <a:pt x="109534" y="108643"/>
                </a:lnTo>
                <a:cubicBezTo>
                  <a:pt x="109534" y="111482"/>
                  <a:pt x="109534" y="111482"/>
                  <a:pt x="106279" y="111482"/>
                </a:cubicBezTo>
                <a:cubicBezTo>
                  <a:pt x="102790" y="111482"/>
                  <a:pt x="102790" y="111482"/>
                  <a:pt x="102790" y="108643"/>
                </a:cubicBezTo>
                <a:cubicBezTo>
                  <a:pt x="102790" y="72492"/>
                  <a:pt x="102790" y="72492"/>
                  <a:pt x="102790" y="72492"/>
                </a:cubicBezTo>
                <a:cubicBezTo>
                  <a:pt x="102790" y="69652"/>
                  <a:pt x="102790" y="66813"/>
                  <a:pt x="106279" y="66813"/>
                </a:cubicBezTo>
                <a:cubicBezTo>
                  <a:pt x="109534" y="66813"/>
                  <a:pt x="109534" y="69652"/>
                  <a:pt x="109534" y="72492"/>
                </a:cubicBezTo>
                <a:lnTo>
                  <a:pt x="109534" y="108643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4" name="Shape 4689">
            <a:extLst>
              <a:ext uri="{FF2B5EF4-FFF2-40B4-BE49-F238E27FC236}">
                <a16:creationId xmlns:a16="http://schemas.microsoft.com/office/drawing/2014/main" id="{8373FDE9-A323-4C82-950E-2671036E73B3}"/>
              </a:ext>
            </a:extLst>
          </p:cNvPr>
          <p:cNvSpPr/>
          <p:nvPr/>
        </p:nvSpPr>
        <p:spPr>
          <a:xfrm>
            <a:off x="8301392" y="7298190"/>
            <a:ext cx="603658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7059" y="16845"/>
                </a:moveTo>
                <a:lnTo>
                  <a:pt x="17059" y="16845"/>
                </a:lnTo>
                <a:cubicBezTo>
                  <a:pt x="17059" y="16845"/>
                  <a:pt x="14151" y="16845"/>
                  <a:pt x="14151" y="19495"/>
                </a:cubicBezTo>
                <a:cubicBezTo>
                  <a:pt x="14151" y="22334"/>
                  <a:pt x="17059" y="22334"/>
                  <a:pt x="17059" y="22334"/>
                </a:cubicBezTo>
                <a:cubicBezTo>
                  <a:pt x="19967" y="22334"/>
                  <a:pt x="22875" y="22334"/>
                  <a:pt x="22875" y="19495"/>
                </a:cubicBezTo>
                <a:cubicBezTo>
                  <a:pt x="22875" y="16845"/>
                  <a:pt x="19967" y="16845"/>
                  <a:pt x="17059" y="16845"/>
                </a:cubicBezTo>
                <a:close/>
                <a:moveTo>
                  <a:pt x="105654" y="0"/>
                </a:moveTo>
                <a:lnTo>
                  <a:pt x="105654" y="0"/>
                </a:lnTo>
                <a:cubicBezTo>
                  <a:pt x="14151" y="0"/>
                  <a:pt x="14151" y="0"/>
                  <a:pt x="14151" y="0"/>
                </a:cubicBezTo>
                <a:cubicBezTo>
                  <a:pt x="5621" y="0"/>
                  <a:pt x="0" y="8328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621" y="119810"/>
                  <a:pt x="14151" y="119810"/>
                </a:cubicBezTo>
                <a:cubicBezTo>
                  <a:pt x="105654" y="119810"/>
                  <a:pt x="105654" y="119810"/>
                  <a:pt x="105654" y="119810"/>
                </a:cubicBezTo>
                <a:cubicBezTo>
                  <a:pt x="114184" y="119810"/>
                  <a:pt x="119806" y="114321"/>
                  <a:pt x="119806" y="105993"/>
                </a:cubicBezTo>
                <a:cubicBezTo>
                  <a:pt x="119806" y="16845"/>
                  <a:pt x="119806" y="16845"/>
                  <a:pt x="119806" y="16845"/>
                </a:cubicBezTo>
                <a:cubicBezTo>
                  <a:pt x="119806" y="8328"/>
                  <a:pt x="114184" y="0"/>
                  <a:pt x="105654" y="0"/>
                </a:cubicBezTo>
                <a:close/>
                <a:moveTo>
                  <a:pt x="114184" y="105993"/>
                </a:moveTo>
                <a:lnTo>
                  <a:pt x="114184" y="105993"/>
                </a:lnTo>
                <a:cubicBezTo>
                  <a:pt x="114184" y="108643"/>
                  <a:pt x="108368" y="111482"/>
                  <a:pt x="105654" y="111482"/>
                </a:cubicBezTo>
                <a:cubicBezTo>
                  <a:pt x="14151" y="111482"/>
                  <a:pt x="14151" y="111482"/>
                  <a:pt x="14151" y="111482"/>
                </a:cubicBezTo>
                <a:cubicBezTo>
                  <a:pt x="11437" y="111482"/>
                  <a:pt x="5621" y="108643"/>
                  <a:pt x="5621" y="105993"/>
                </a:cubicBezTo>
                <a:cubicBezTo>
                  <a:pt x="5621" y="38990"/>
                  <a:pt x="5621" y="38990"/>
                  <a:pt x="5621" y="38990"/>
                </a:cubicBezTo>
                <a:cubicBezTo>
                  <a:pt x="114184" y="38990"/>
                  <a:pt x="114184" y="38990"/>
                  <a:pt x="114184" y="38990"/>
                </a:cubicBezTo>
                <a:lnTo>
                  <a:pt x="114184" y="105993"/>
                </a:lnTo>
                <a:close/>
                <a:moveTo>
                  <a:pt x="114184" y="30662"/>
                </a:moveTo>
                <a:lnTo>
                  <a:pt x="114184" y="30662"/>
                </a:lnTo>
                <a:cubicBezTo>
                  <a:pt x="5621" y="30662"/>
                  <a:pt x="5621" y="30662"/>
                  <a:pt x="5621" y="30662"/>
                </a:cubicBezTo>
                <a:cubicBezTo>
                  <a:pt x="5621" y="16845"/>
                  <a:pt x="5621" y="16845"/>
                  <a:pt x="5621" y="16845"/>
                </a:cubicBezTo>
                <a:cubicBezTo>
                  <a:pt x="5621" y="11167"/>
                  <a:pt x="11437" y="8328"/>
                  <a:pt x="14151" y="8328"/>
                </a:cubicBezTo>
                <a:cubicBezTo>
                  <a:pt x="105654" y="8328"/>
                  <a:pt x="105654" y="8328"/>
                  <a:pt x="105654" y="8328"/>
                </a:cubicBezTo>
                <a:cubicBezTo>
                  <a:pt x="108368" y="8328"/>
                  <a:pt x="114184" y="11167"/>
                  <a:pt x="114184" y="16845"/>
                </a:cubicBezTo>
                <a:lnTo>
                  <a:pt x="114184" y="30662"/>
                </a:lnTo>
                <a:close/>
                <a:moveTo>
                  <a:pt x="48465" y="16845"/>
                </a:moveTo>
                <a:lnTo>
                  <a:pt x="48465" y="16845"/>
                </a:lnTo>
                <a:cubicBezTo>
                  <a:pt x="45557" y="16845"/>
                  <a:pt x="45557" y="16845"/>
                  <a:pt x="45557" y="19495"/>
                </a:cubicBezTo>
                <a:cubicBezTo>
                  <a:pt x="45557" y="22334"/>
                  <a:pt x="45557" y="22334"/>
                  <a:pt x="48465" y="22334"/>
                </a:cubicBezTo>
                <a:cubicBezTo>
                  <a:pt x="51373" y="22334"/>
                  <a:pt x="51373" y="22334"/>
                  <a:pt x="51373" y="19495"/>
                </a:cubicBezTo>
                <a:cubicBezTo>
                  <a:pt x="51373" y="16845"/>
                  <a:pt x="51373" y="16845"/>
                  <a:pt x="48465" y="16845"/>
                </a:cubicBezTo>
                <a:close/>
                <a:moveTo>
                  <a:pt x="34313" y="16845"/>
                </a:moveTo>
                <a:lnTo>
                  <a:pt x="34313" y="16845"/>
                </a:lnTo>
                <a:cubicBezTo>
                  <a:pt x="31405" y="16845"/>
                  <a:pt x="28497" y="16845"/>
                  <a:pt x="28497" y="19495"/>
                </a:cubicBezTo>
                <a:cubicBezTo>
                  <a:pt x="28497" y="22334"/>
                  <a:pt x="31405" y="22334"/>
                  <a:pt x="34313" y="22334"/>
                </a:cubicBezTo>
                <a:cubicBezTo>
                  <a:pt x="34313" y="22334"/>
                  <a:pt x="37027" y="22334"/>
                  <a:pt x="37027" y="19495"/>
                </a:cubicBezTo>
                <a:cubicBezTo>
                  <a:pt x="37027" y="16845"/>
                  <a:pt x="34313" y="16845"/>
                  <a:pt x="34313" y="16845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5" name="Shape 4690">
            <a:extLst>
              <a:ext uri="{FF2B5EF4-FFF2-40B4-BE49-F238E27FC236}">
                <a16:creationId xmlns:a16="http://schemas.microsoft.com/office/drawing/2014/main" id="{3B89877E-E762-4274-B5FE-B5ED77018EEA}"/>
              </a:ext>
            </a:extLst>
          </p:cNvPr>
          <p:cNvSpPr/>
          <p:nvPr/>
        </p:nvSpPr>
        <p:spPr>
          <a:xfrm>
            <a:off x="7298890" y="7298190"/>
            <a:ext cx="621623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324" y="0"/>
                </a:moveTo>
                <a:lnTo>
                  <a:pt x="61324" y="0"/>
                </a:lnTo>
                <a:cubicBezTo>
                  <a:pt x="28012" y="0"/>
                  <a:pt x="0" y="27823"/>
                  <a:pt x="0" y="61324"/>
                </a:cubicBezTo>
                <a:cubicBezTo>
                  <a:pt x="0" y="91987"/>
                  <a:pt x="28012" y="119810"/>
                  <a:pt x="61324" y="119810"/>
                </a:cubicBezTo>
                <a:cubicBezTo>
                  <a:pt x="91987" y="119810"/>
                  <a:pt x="119810" y="91987"/>
                  <a:pt x="119810" y="61324"/>
                </a:cubicBezTo>
                <a:cubicBezTo>
                  <a:pt x="119810" y="27823"/>
                  <a:pt x="91987" y="0"/>
                  <a:pt x="61324" y="0"/>
                </a:cubicBezTo>
                <a:close/>
                <a:moveTo>
                  <a:pt x="103154" y="30662"/>
                </a:moveTo>
                <a:lnTo>
                  <a:pt x="103154" y="30662"/>
                </a:lnTo>
                <a:cubicBezTo>
                  <a:pt x="108643" y="38990"/>
                  <a:pt x="111482" y="47507"/>
                  <a:pt x="111482" y="55646"/>
                </a:cubicBezTo>
                <a:cubicBezTo>
                  <a:pt x="83659" y="55646"/>
                  <a:pt x="83659" y="55646"/>
                  <a:pt x="83659" y="55646"/>
                </a:cubicBezTo>
                <a:cubicBezTo>
                  <a:pt x="83659" y="50157"/>
                  <a:pt x="80820" y="41829"/>
                  <a:pt x="80820" y="36340"/>
                </a:cubicBezTo>
                <a:cubicBezTo>
                  <a:pt x="89148" y="36340"/>
                  <a:pt x="97665" y="33501"/>
                  <a:pt x="103154" y="30662"/>
                </a:cubicBezTo>
                <a:close/>
                <a:moveTo>
                  <a:pt x="97665" y="25173"/>
                </a:moveTo>
                <a:lnTo>
                  <a:pt x="97665" y="25173"/>
                </a:lnTo>
                <a:cubicBezTo>
                  <a:pt x="91987" y="27823"/>
                  <a:pt x="86498" y="27823"/>
                  <a:pt x="77981" y="27823"/>
                </a:cubicBezTo>
                <a:cubicBezTo>
                  <a:pt x="77981" y="22334"/>
                  <a:pt x="75331" y="16845"/>
                  <a:pt x="72492" y="11167"/>
                </a:cubicBezTo>
                <a:cubicBezTo>
                  <a:pt x="83659" y="11167"/>
                  <a:pt x="91987" y="16845"/>
                  <a:pt x="97665" y="25173"/>
                </a:cubicBezTo>
                <a:close/>
                <a:moveTo>
                  <a:pt x="44668" y="55646"/>
                </a:moveTo>
                <a:lnTo>
                  <a:pt x="44668" y="55646"/>
                </a:lnTo>
                <a:cubicBezTo>
                  <a:pt x="44668" y="50157"/>
                  <a:pt x="47507" y="44668"/>
                  <a:pt x="47507" y="36340"/>
                </a:cubicBezTo>
                <a:cubicBezTo>
                  <a:pt x="52996" y="38990"/>
                  <a:pt x="55835" y="38990"/>
                  <a:pt x="61324" y="38990"/>
                </a:cubicBezTo>
                <a:cubicBezTo>
                  <a:pt x="64164" y="38990"/>
                  <a:pt x="69842" y="38990"/>
                  <a:pt x="72492" y="36340"/>
                </a:cubicBezTo>
                <a:cubicBezTo>
                  <a:pt x="75331" y="44668"/>
                  <a:pt x="75331" y="50157"/>
                  <a:pt x="75331" y="55646"/>
                </a:cubicBezTo>
                <a:lnTo>
                  <a:pt x="44668" y="55646"/>
                </a:lnTo>
                <a:close/>
                <a:moveTo>
                  <a:pt x="75331" y="64164"/>
                </a:moveTo>
                <a:lnTo>
                  <a:pt x="75331" y="64164"/>
                </a:lnTo>
                <a:cubicBezTo>
                  <a:pt x="75331" y="69652"/>
                  <a:pt x="75331" y="77981"/>
                  <a:pt x="72492" y="83659"/>
                </a:cubicBezTo>
                <a:cubicBezTo>
                  <a:pt x="69842" y="83659"/>
                  <a:pt x="64164" y="83659"/>
                  <a:pt x="61324" y="83659"/>
                </a:cubicBezTo>
                <a:cubicBezTo>
                  <a:pt x="55835" y="83659"/>
                  <a:pt x="52996" y="83659"/>
                  <a:pt x="47507" y="83659"/>
                </a:cubicBezTo>
                <a:cubicBezTo>
                  <a:pt x="47507" y="77981"/>
                  <a:pt x="44668" y="69652"/>
                  <a:pt x="44668" y="64164"/>
                </a:cubicBezTo>
                <a:lnTo>
                  <a:pt x="75331" y="64164"/>
                </a:lnTo>
                <a:close/>
                <a:moveTo>
                  <a:pt x="55835" y="8328"/>
                </a:moveTo>
                <a:lnTo>
                  <a:pt x="55835" y="8328"/>
                </a:lnTo>
                <a:cubicBezTo>
                  <a:pt x="58675" y="8328"/>
                  <a:pt x="58675" y="8328"/>
                  <a:pt x="61324" y="8328"/>
                </a:cubicBezTo>
                <a:lnTo>
                  <a:pt x="64164" y="8328"/>
                </a:lnTo>
                <a:cubicBezTo>
                  <a:pt x="67003" y="14006"/>
                  <a:pt x="69842" y="22334"/>
                  <a:pt x="72492" y="30662"/>
                </a:cubicBezTo>
                <a:cubicBezTo>
                  <a:pt x="67003" y="30662"/>
                  <a:pt x="64164" y="30662"/>
                  <a:pt x="61324" y="30662"/>
                </a:cubicBezTo>
                <a:cubicBezTo>
                  <a:pt x="55835" y="30662"/>
                  <a:pt x="52996" y="30662"/>
                  <a:pt x="50157" y="30662"/>
                </a:cubicBezTo>
                <a:cubicBezTo>
                  <a:pt x="50157" y="22334"/>
                  <a:pt x="52996" y="14006"/>
                  <a:pt x="55835" y="8328"/>
                </a:cubicBezTo>
                <a:close/>
                <a:moveTo>
                  <a:pt x="47507" y="11167"/>
                </a:moveTo>
                <a:lnTo>
                  <a:pt x="47507" y="11167"/>
                </a:lnTo>
                <a:cubicBezTo>
                  <a:pt x="44668" y="16845"/>
                  <a:pt x="41829" y="22334"/>
                  <a:pt x="41829" y="27823"/>
                </a:cubicBezTo>
                <a:cubicBezTo>
                  <a:pt x="36340" y="27823"/>
                  <a:pt x="28012" y="27823"/>
                  <a:pt x="22334" y="25173"/>
                </a:cubicBezTo>
                <a:cubicBezTo>
                  <a:pt x="28012" y="16845"/>
                  <a:pt x="39179" y="11167"/>
                  <a:pt x="47507" y="11167"/>
                </a:cubicBezTo>
                <a:close/>
                <a:moveTo>
                  <a:pt x="16845" y="30662"/>
                </a:moveTo>
                <a:lnTo>
                  <a:pt x="16845" y="30662"/>
                </a:lnTo>
                <a:cubicBezTo>
                  <a:pt x="25173" y="33501"/>
                  <a:pt x="33501" y="36340"/>
                  <a:pt x="39179" y="36340"/>
                </a:cubicBezTo>
                <a:cubicBezTo>
                  <a:pt x="39179" y="41829"/>
                  <a:pt x="39179" y="50157"/>
                  <a:pt x="39179" y="55646"/>
                </a:cubicBezTo>
                <a:cubicBezTo>
                  <a:pt x="8328" y="55646"/>
                  <a:pt x="8328" y="55646"/>
                  <a:pt x="8328" y="55646"/>
                </a:cubicBezTo>
                <a:cubicBezTo>
                  <a:pt x="8328" y="47507"/>
                  <a:pt x="11167" y="38990"/>
                  <a:pt x="16845" y="30662"/>
                </a:cubicBezTo>
                <a:close/>
                <a:moveTo>
                  <a:pt x="16845" y="89148"/>
                </a:moveTo>
                <a:lnTo>
                  <a:pt x="16845" y="89148"/>
                </a:lnTo>
                <a:cubicBezTo>
                  <a:pt x="11167" y="80820"/>
                  <a:pt x="8328" y="72492"/>
                  <a:pt x="8328" y="64164"/>
                </a:cubicBezTo>
                <a:cubicBezTo>
                  <a:pt x="39179" y="64164"/>
                  <a:pt x="39179" y="64164"/>
                  <a:pt x="39179" y="64164"/>
                </a:cubicBezTo>
                <a:cubicBezTo>
                  <a:pt x="39179" y="69652"/>
                  <a:pt x="39179" y="77981"/>
                  <a:pt x="39179" y="83659"/>
                </a:cubicBezTo>
                <a:cubicBezTo>
                  <a:pt x="33501" y="86498"/>
                  <a:pt x="25173" y="86498"/>
                  <a:pt x="16845" y="89148"/>
                </a:cubicBezTo>
                <a:close/>
                <a:moveTo>
                  <a:pt x="22334" y="94826"/>
                </a:moveTo>
                <a:lnTo>
                  <a:pt x="22334" y="94826"/>
                </a:lnTo>
                <a:cubicBezTo>
                  <a:pt x="28012" y="94826"/>
                  <a:pt x="36340" y="91987"/>
                  <a:pt x="41829" y="91987"/>
                </a:cubicBezTo>
                <a:cubicBezTo>
                  <a:pt x="41829" y="97476"/>
                  <a:pt x="44668" y="105993"/>
                  <a:pt x="47507" y="111482"/>
                </a:cubicBezTo>
                <a:cubicBezTo>
                  <a:pt x="39179" y="108643"/>
                  <a:pt x="28012" y="103154"/>
                  <a:pt x="22334" y="94826"/>
                </a:cubicBezTo>
                <a:close/>
                <a:moveTo>
                  <a:pt x="64164" y="111482"/>
                </a:moveTo>
                <a:lnTo>
                  <a:pt x="64164" y="111482"/>
                </a:lnTo>
                <a:lnTo>
                  <a:pt x="61324" y="111482"/>
                </a:lnTo>
                <a:cubicBezTo>
                  <a:pt x="58675" y="111482"/>
                  <a:pt x="58675" y="111482"/>
                  <a:pt x="55835" y="111482"/>
                </a:cubicBezTo>
                <a:cubicBezTo>
                  <a:pt x="52996" y="105993"/>
                  <a:pt x="50157" y="97476"/>
                  <a:pt x="50157" y="89148"/>
                </a:cubicBezTo>
                <a:cubicBezTo>
                  <a:pt x="52996" y="89148"/>
                  <a:pt x="55835" y="89148"/>
                  <a:pt x="61324" y="89148"/>
                </a:cubicBezTo>
                <a:cubicBezTo>
                  <a:pt x="64164" y="89148"/>
                  <a:pt x="67003" y="89148"/>
                  <a:pt x="72492" y="89148"/>
                </a:cubicBezTo>
                <a:cubicBezTo>
                  <a:pt x="69842" y="97476"/>
                  <a:pt x="67003" y="105993"/>
                  <a:pt x="64164" y="111482"/>
                </a:cubicBezTo>
                <a:close/>
                <a:moveTo>
                  <a:pt x="72492" y="111482"/>
                </a:moveTo>
                <a:lnTo>
                  <a:pt x="72492" y="111482"/>
                </a:lnTo>
                <a:cubicBezTo>
                  <a:pt x="75331" y="105993"/>
                  <a:pt x="77981" y="97476"/>
                  <a:pt x="77981" y="91987"/>
                </a:cubicBezTo>
                <a:cubicBezTo>
                  <a:pt x="86498" y="91987"/>
                  <a:pt x="91987" y="94826"/>
                  <a:pt x="97665" y="94826"/>
                </a:cubicBezTo>
                <a:cubicBezTo>
                  <a:pt x="91987" y="103154"/>
                  <a:pt x="83659" y="108643"/>
                  <a:pt x="72492" y="111482"/>
                </a:cubicBezTo>
                <a:close/>
                <a:moveTo>
                  <a:pt x="103154" y="89148"/>
                </a:moveTo>
                <a:lnTo>
                  <a:pt x="103154" y="89148"/>
                </a:lnTo>
                <a:cubicBezTo>
                  <a:pt x="97665" y="86498"/>
                  <a:pt x="89148" y="86498"/>
                  <a:pt x="80820" y="83659"/>
                </a:cubicBezTo>
                <a:cubicBezTo>
                  <a:pt x="80820" y="77981"/>
                  <a:pt x="83659" y="69652"/>
                  <a:pt x="83659" y="64164"/>
                </a:cubicBezTo>
                <a:cubicBezTo>
                  <a:pt x="111482" y="64164"/>
                  <a:pt x="111482" y="64164"/>
                  <a:pt x="111482" y="64164"/>
                </a:cubicBezTo>
                <a:cubicBezTo>
                  <a:pt x="111482" y="72492"/>
                  <a:pt x="108643" y="80820"/>
                  <a:pt x="103154" y="89148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6" name="Shape 4691">
            <a:extLst>
              <a:ext uri="{FF2B5EF4-FFF2-40B4-BE49-F238E27FC236}">
                <a16:creationId xmlns:a16="http://schemas.microsoft.com/office/drawing/2014/main" id="{29A01AFF-E88E-4D32-A9B9-8F7E230B5390}"/>
              </a:ext>
            </a:extLst>
          </p:cNvPr>
          <p:cNvSpPr/>
          <p:nvPr/>
        </p:nvSpPr>
        <p:spPr>
          <a:xfrm>
            <a:off x="6337707" y="7312566"/>
            <a:ext cx="506643" cy="5930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976" y="11721"/>
                </a:moveTo>
                <a:lnTo>
                  <a:pt x="6976" y="11721"/>
                </a:lnTo>
                <a:cubicBezTo>
                  <a:pt x="89069" y="11721"/>
                  <a:pt x="89069" y="11721"/>
                  <a:pt x="89069" y="11721"/>
                </a:cubicBezTo>
                <a:cubicBezTo>
                  <a:pt x="89069" y="11721"/>
                  <a:pt x="92558" y="8741"/>
                  <a:pt x="92558" y="5761"/>
                </a:cubicBezTo>
                <a:lnTo>
                  <a:pt x="89069" y="2781"/>
                </a:lnTo>
                <a:cubicBezTo>
                  <a:pt x="6976" y="2781"/>
                  <a:pt x="6976" y="2781"/>
                  <a:pt x="6976" y="2781"/>
                </a:cubicBezTo>
                <a:cubicBezTo>
                  <a:pt x="3488" y="2781"/>
                  <a:pt x="0" y="5761"/>
                  <a:pt x="0" y="5761"/>
                </a:cubicBezTo>
                <a:cubicBezTo>
                  <a:pt x="0" y="8741"/>
                  <a:pt x="3488" y="11721"/>
                  <a:pt x="6976" y="11721"/>
                </a:cubicBezTo>
                <a:close/>
                <a:moveTo>
                  <a:pt x="6976" y="34966"/>
                </a:moveTo>
                <a:lnTo>
                  <a:pt x="6976" y="34966"/>
                </a:lnTo>
                <a:cubicBezTo>
                  <a:pt x="89069" y="34966"/>
                  <a:pt x="89069" y="34966"/>
                  <a:pt x="89069" y="34966"/>
                </a:cubicBezTo>
                <a:cubicBezTo>
                  <a:pt x="89069" y="34966"/>
                  <a:pt x="92558" y="32185"/>
                  <a:pt x="92558" y="29205"/>
                </a:cubicBezTo>
                <a:lnTo>
                  <a:pt x="89069" y="26225"/>
                </a:lnTo>
                <a:cubicBezTo>
                  <a:pt x="6976" y="26225"/>
                  <a:pt x="6976" y="26225"/>
                  <a:pt x="6976" y="26225"/>
                </a:cubicBezTo>
                <a:cubicBezTo>
                  <a:pt x="3488" y="26225"/>
                  <a:pt x="0" y="29205"/>
                  <a:pt x="0" y="29205"/>
                </a:cubicBezTo>
                <a:cubicBezTo>
                  <a:pt x="0" y="32185"/>
                  <a:pt x="3488" y="34966"/>
                  <a:pt x="6976" y="34966"/>
                </a:cubicBezTo>
                <a:close/>
                <a:moveTo>
                  <a:pt x="34186" y="73112"/>
                </a:moveTo>
                <a:lnTo>
                  <a:pt x="34186" y="73112"/>
                </a:lnTo>
                <a:cubicBezTo>
                  <a:pt x="6976" y="73112"/>
                  <a:pt x="6976" y="73112"/>
                  <a:pt x="6976" y="73112"/>
                </a:cubicBezTo>
                <a:cubicBezTo>
                  <a:pt x="3488" y="73112"/>
                  <a:pt x="0" y="75894"/>
                  <a:pt x="0" y="75894"/>
                </a:cubicBezTo>
                <a:cubicBezTo>
                  <a:pt x="0" y="78874"/>
                  <a:pt x="3488" y="81854"/>
                  <a:pt x="6976" y="81854"/>
                </a:cubicBezTo>
                <a:cubicBezTo>
                  <a:pt x="34186" y="81854"/>
                  <a:pt x="34186" y="81854"/>
                  <a:pt x="34186" y="81854"/>
                </a:cubicBezTo>
                <a:cubicBezTo>
                  <a:pt x="34186" y="81854"/>
                  <a:pt x="37674" y="78874"/>
                  <a:pt x="37674" y="75894"/>
                </a:cubicBezTo>
                <a:lnTo>
                  <a:pt x="34186" y="73112"/>
                </a:lnTo>
                <a:close/>
                <a:moveTo>
                  <a:pt x="6976" y="58410"/>
                </a:moveTo>
                <a:lnTo>
                  <a:pt x="6976" y="58410"/>
                </a:lnTo>
                <a:cubicBezTo>
                  <a:pt x="54883" y="58410"/>
                  <a:pt x="54883" y="58410"/>
                  <a:pt x="54883" y="58410"/>
                </a:cubicBezTo>
                <a:cubicBezTo>
                  <a:pt x="58372" y="58410"/>
                  <a:pt x="61627" y="55629"/>
                  <a:pt x="61627" y="52450"/>
                </a:cubicBezTo>
                <a:cubicBezTo>
                  <a:pt x="61627" y="52450"/>
                  <a:pt x="58372" y="49668"/>
                  <a:pt x="54883" y="49668"/>
                </a:cubicBezTo>
                <a:cubicBezTo>
                  <a:pt x="6976" y="49668"/>
                  <a:pt x="6976" y="49668"/>
                  <a:pt x="6976" y="49668"/>
                </a:cubicBezTo>
                <a:cubicBezTo>
                  <a:pt x="3488" y="49668"/>
                  <a:pt x="0" y="52450"/>
                  <a:pt x="0" y="52450"/>
                </a:cubicBezTo>
                <a:cubicBezTo>
                  <a:pt x="0" y="55629"/>
                  <a:pt x="3488" y="58410"/>
                  <a:pt x="6976" y="58410"/>
                </a:cubicBezTo>
                <a:close/>
                <a:moveTo>
                  <a:pt x="116511" y="0"/>
                </a:moveTo>
                <a:lnTo>
                  <a:pt x="116511" y="0"/>
                </a:lnTo>
                <a:cubicBezTo>
                  <a:pt x="113023" y="0"/>
                  <a:pt x="109534" y="0"/>
                  <a:pt x="109534" y="2781"/>
                </a:cubicBezTo>
                <a:cubicBezTo>
                  <a:pt x="109534" y="67152"/>
                  <a:pt x="109534" y="67152"/>
                  <a:pt x="109534" y="67152"/>
                </a:cubicBezTo>
                <a:cubicBezTo>
                  <a:pt x="99302" y="61390"/>
                  <a:pt x="85581" y="61390"/>
                  <a:pt x="68372" y="67152"/>
                </a:cubicBezTo>
                <a:cubicBezTo>
                  <a:pt x="51395" y="75894"/>
                  <a:pt x="41162" y="93576"/>
                  <a:pt x="51395" y="105298"/>
                </a:cubicBezTo>
                <a:cubicBezTo>
                  <a:pt x="58372" y="117019"/>
                  <a:pt x="78837" y="119801"/>
                  <a:pt x="99302" y="111059"/>
                </a:cubicBezTo>
                <a:cubicBezTo>
                  <a:pt x="113023" y="102317"/>
                  <a:pt x="119767" y="90596"/>
                  <a:pt x="119767" y="81854"/>
                </a:cubicBezTo>
                <a:lnTo>
                  <a:pt x="119767" y="81854"/>
                </a:lnTo>
                <a:cubicBezTo>
                  <a:pt x="119767" y="2781"/>
                  <a:pt x="119767" y="2781"/>
                  <a:pt x="119767" y="2781"/>
                </a:cubicBezTo>
                <a:cubicBezTo>
                  <a:pt x="119767" y="0"/>
                  <a:pt x="116511" y="0"/>
                  <a:pt x="116511" y="0"/>
                </a:cubicBezTo>
                <a:close/>
                <a:moveTo>
                  <a:pt x="95813" y="102317"/>
                </a:moveTo>
                <a:lnTo>
                  <a:pt x="95813" y="102317"/>
                </a:lnTo>
                <a:cubicBezTo>
                  <a:pt x="82093" y="111059"/>
                  <a:pt x="65116" y="111059"/>
                  <a:pt x="58372" y="102317"/>
                </a:cubicBezTo>
                <a:cubicBezTo>
                  <a:pt x="51395" y="93576"/>
                  <a:pt x="58372" y="81854"/>
                  <a:pt x="72093" y="73112"/>
                </a:cubicBezTo>
                <a:cubicBezTo>
                  <a:pt x="85581" y="67152"/>
                  <a:pt x="102790" y="67152"/>
                  <a:pt x="109534" y="75894"/>
                </a:cubicBezTo>
                <a:cubicBezTo>
                  <a:pt x="116511" y="84834"/>
                  <a:pt x="109534" y="96357"/>
                  <a:pt x="95813" y="102317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7" name="Shape 4692">
            <a:extLst>
              <a:ext uri="{FF2B5EF4-FFF2-40B4-BE49-F238E27FC236}">
                <a16:creationId xmlns:a16="http://schemas.microsoft.com/office/drawing/2014/main" id="{8FA49E1F-0E0A-4E97-A196-4FC6A9830E8A}"/>
              </a:ext>
            </a:extLst>
          </p:cNvPr>
          <p:cNvSpPr/>
          <p:nvPr/>
        </p:nvSpPr>
        <p:spPr>
          <a:xfrm>
            <a:off x="5304661" y="7298190"/>
            <a:ext cx="603658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746" y="16845"/>
                </a:moveTo>
                <a:lnTo>
                  <a:pt x="102746" y="16845"/>
                </a:lnTo>
                <a:cubicBezTo>
                  <a:pt x="51373" y="22334"/>
                  <a:pt x="51373" y="22334"/>
                  <a:pt x="51373" y="22334"/>
                </a:cubicBezTo>
                <a:cubicBezTo>
                  <a:pt x="51373" y="22334"/>
                  <a:pt x="48465" y="25173"/>
                  <a:pt x="48465" y="27823"/>
                </a:cubicBezTo>
                <a:cubicBezTo>
                  <a:pt x="48465" y="58675"/>
                  <a:pt x="48465" y="58675"/>
                  <a:pt x="48465" y="58675"/>
                </a:cubicBezTo>
                <a:cubicBezTo>
                  <a:pt x="42843" y="55646"/>
                  <a:pt x="34313" y="55646"/>
                  <a:pt x="25589" y="61324"/>
                </a:cubicBezTo>
                <a:cubicBezTo>
                  <a:pt x="17059" y="66813"/>
                  <a:pt x="11437" y="75331"/>
                  <a:pt x="17059" y="83659"/>
                </a:cubicBezTo>
                <a:cubicBezTo>
                  <a:pt x="19967" y="91987"/>
                  <a:pt x="34313" y="91987"/>
                  <a:pt x="45557" y="86498"/>
                </a:cubicBezTo>
                <a:cubicBezTo>
                  <a:pt x="54281" y="80820"/>
                  <a:pt x="56995" y="75331"/>
                  <a:pt x="56995" y="66813"/>
                </a:cubicBezTo>
                <a:lnTo>
                  <a:pt x="56995" y="30662"/>
                </a:lnTo>
                <a:cubicBezTo>
                  <a:pt x="96930" y="25173"/>
                  <a:pt x="96930" y="25173"/>
                  <a:pt x="96930" y="25173"/>
                </a:cubicBezTo>
                <a:cubicBezTo>
                  <a:pt x="96930" y="50157"/>
                  <a:pt x="96930" y="50157"/>
                  <a:pt x="96930" y="50157"/>
                </a:cubicBezTo>
                <a:cubicBezTo>
                  <a:pt x="91308" y="47507"/>
                  <a:pt x="82778" y="47507"/>
                  <a:pt x="76962" y="52996"/>
                </a:cubicBezTo>
                <a:cubicBezTo>
                  <a:pt x="65718" y="58675"/>
                  <a:pt x="59903" y="69652"/>
                  <a:pt x="65718" y="75331"/>
                </a:cubicBezTo>
                <a:cubicBezTo>
                  <a:pt x="71340" y="83659"/>
                  <a:pt x="82778" y="83659"/>
                  <a:pt x="94216" y="77981"/>
                </a:cubicBezTo>
                <a:cubicBezTo>
                  <a:pt x="102746" y="75331"/>
                  <a:pt x="105460" y="66813"/>
                  <a:pt x="105460" y="61324"/>
                </a:cubicBezTo>
                <a:lnTo>
                  <a:pt x="105460" y="19495"/>
                </a:lnTo>
                <a:cubicBezTo>
                  <a:pt x="105460" y="16845"/>
                  <a:pt x="102746" y="16845"/>
                  <a:pt x="102746" y="16845"/>
                </a:cubicBezTo>
                <a:close/>
                <a:moveTo>
                  <a:pt x="39935" y="80820"/>
                </a:moveTo>
                <a:lnTo>
                  <a:pt x="39935" y="80820"/>
                </a:lnTo>
                <a:cubicBezTo>
                  <a:pt x="34313" y="83659"/>
                  <a:pt x="25589" y="83659"/>
                  <a:pt x="22875" y="80820"/>
                </a:cubicBezTo>
                <a:cubicBezTo>
                  <a:pt x="19967" y="75331"/>
                  <a:pt x="22875" y="69652"/>
                  <a:pt x="28497" y="66813"/>
                </a:cubicBezTo>
                <a:cubicBezTo>
                  <a:pt x="37027" y="64164"/>
                  <a:pt x="42843" y="64164"/>
                  <a:pt x="45557" y="66813"/>
                </a:cubicBezTo>
                <a:cubicBezTo>
                  <a:pt x="51373" y="69652"/>
                  <a:pt x="48465" y="77981"/>
                  <a:pt x="39935" y="80820"/>
                </a:cubicBezTo>
                <a:close/>
                <a:moveTo>
                  <a:pt x="91308" y="72492"/>
                </a:moveTo>
                <a:lnTo>
                  <a:pt x="91308" y="72492"/>
                </a:lnTo>
                <a:cubicBezTo>
                  <a:pt x="85492" y="77981"/>
                  <a:pt x="76962" y="75331"/>
                  <a:pt x="71340" y="72492"/>
                </a:cubicBezTo>
                <a:cubicBezTo>
                  <a:pt x="68432" y="69652"/>
                  <a:pt x="71340" y="61324"/>
                  <a:pt x="79870" y="58675"/>
                </a:cubicBezTo>
                <a:cubicBezTo>
                  <a:pt x="85492" y="55646"/>
                  <a:pt x="91308" y="55646"/>
                  <a:pt x="96930" y="58675"/>
                </a:cubicBezTo>
                <a:cubicBezTo>
                  <a:pt x="99838" y="61324"/>
                  <a:pt x="96930" y="69652"/>
                  <a:pt x="91308" y="72492"/>
                </a:cubicBezTo>
                <a:close/>
                <a:moveTo>
                  <a:pt x="108368" y="111482"/>
                </a:moveTo>
                <a:lnTo>
                  <a:pt x="108368" y="111482"/>
                </a:lnTo>
                <a:cubicBezTo>
                  <a:pt x="11437" y="111482"/>
                  <a:pt x="11437" y="111482"/>
                  <a:pt x="11437" y="111482"/>
                </a:cubicBezTo>
                <a:cubicBezTo>
                  <a:pt x="8529" y="111482"/>
                  <a:pt x="5621" y="114321"/>
                  <a:pt x="5621" y="117160"/>
                </a:cubicBezTo>
                <a:cubicBezTo>
                  <a:pt x="5621" y="117160"/>
                  <a:pt x="8529" y="119810"/>
                  <a:pt x="11437" y="119810"/>
                </a:cubicBezTo>
                <a:cubicBezTo>
                  <a:pt x="108368" y="119810"/>
                  <a:pt x="108368" y="119810"/>
                  <a:pt x="108368" y="119810"/>
                </a:cubicBezTo>
                <a:cubicBezTo>
                  <a:pt x="111276" y="119810"/>
                  <a:pt x="114184" y="117160"/>
                  <a:pt x="114184" y="117160"/>
                </a:cubicBezTo>
                <a:cubicBezTo>
                  <a:pt x="114184" y="114321"/>
                  <a:pt x="111276" y="111482"/>
                  <a:pt x="108368" y="111482"/>
                </a:cubicBezTo>
                <a:close/>
                <a:moveTo>
                  <a:pt x="105460" y="0"/>
                </a:moveTo>
                <a:lnTo>
                  <a:pt x="105460" y="0"/>
                </a:lnTo>
                <a:cubicBezTo>
                  <a:pt x="14151" y="0"/>
                  <a:pt x="14151" y="0"/>
                  <a:pt x="14151" y="0"/>
                </a:cubicBezTo>
                <a:cubicBezTo>
                  <a:pt x="5621" y="0"/>
                  <a:pt x="0" y="8328"/>
                  <a:pt x="0" y="16845"/>
                </a:cubicBezTo>
                <a:cubicBezTo>
                  <a:pt x="0" y="89148"/>
                  <a:pt x="0" y="89148"/>
                  <a:pt x="0" y="89148"/>
                </a:cubicBezTo>
                <a:cubicBezTo>
                  <a:pt x="0" y="97476"/>
                  <a:pt x="5621" y="105993"/>
                  <a:pt x="14151" y="105993"/>
                </a:cubicBezTo>
                <a:cubicBezTo>
                  <a:pt x="105460" y="105993"/>
                  <a:pt x="105460" y="105993"/>
                  <a:pt x="105460" y="105993"/>
                </a:cubicBezTo>
                <a:cubicBezTo>
                  <a:pt x="114184" y="105993"/>
                  <a:pt x="119806" y="97476"/>
                  <a:pt x="119806" y="89148"/>
                </a:cubicBezTo>
                <a:cubicBezTo>
                  <a:pt x="119806" y="16845"/>
                  <a:pt x="119806" y="16845"/>
                  <a:pt x="119806" y="16845"/>
                </a:cubicBezTo>
                <a:cubicBezTo>
                  <a:pt x="119806" y="8328"/>
                  <a:pt x="114184" y="0"/>
                  <a:pt x="105460" y="0"/>
                </a:cubicBezTo>
                <a:close/>
                <a:moveTo>
                  <a:pt x="114184" y="89148"/>
                </a:moveTo>
                <a:lnTo>
                  <a:pt x="114184" y="89148"/>
                </a:lnTo>
                <a:cubicBezTo>
                  <a:pt x="114184" y="94826"/>
                  <a:pt x="108368" y="97476"/>
                  <a:pt x="105460" y="97476"/>
                </a:cubicBezTo>
                <a:cubicBezTo>
                  <a:pt x="14151" y="97476"/>
                  <a:pt x="14151" y="97476"/>
                  <a:pt x="14151" y="97476"/>
                </a:cubicBezTo>
                <a:cubicBezTo>
                  <a:pt x="11437" y="97476"/>
                  <a:pt x="5621" y="94826"/>
                  <a:pt x="5621" y="89148"/>
                </a:cubicBezTo>
                <a:cubicBezTo>
                  <a:pt x="5621" y="16845"/>
                  <a:pt x="5621" y="16845"/>
                  <a:pt x="5621" y="16845"/>
                </a:cubicBezTo>
                <a:cubicBezTo>
                  <a:pt x="5621" y="11167"/>
                  <a:pt x="11437" y="8328"/>
                  <a:pt x="14151" y="8328"/>
                </a:cubicBezTo>
                <a:cubicBezTo>
                  <a:pt x="105460" y="8328"/>
                  <a:pt x="105460" y="8328"/>
                  <a:pt x="105460" y="8328"/>
                </a:cubicBezTo>
                <a:cubicBezTo>
                  <a:pt x="108368" y="8328"/>
                  <a:pt x="114184" y="11167"/>
                  <a:pt x="114184" y="16845"/>
                </a:cubicBezTo>
                <a:lnTo>
                  <a:pt x="114184" y="89148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8" name="Shape 4693">
            <a:extLst>
              <a:ext uri="{FF2B5EF4-FFF2-40B4-BE49-F238E27FC236}">
                <a16:creationId xmlns:a16="http://schemas.microsoft.com/office/drawing/2014/main" id="{3623844E-603B-4F00-AEEA-5B528517E0D7}"/>
              </a:ext>
            </a:extLst>
          </p:cNvPr>
          <p:cNvSpPr/>
          <p:nvPr/>
        </p:nvSpPr>
        <p:spPr>
          <a:xfrm>
            <a:off x="14345163" y="6273841"/>
            <a:ext cx="632406" cy="59303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41" y="0"/>
                </a:moveTo>
                <a:lnTo>
                  <a:pt x="117041" y="0"/>
                </a:lnTo>
                <a:cubicBezTo>
                  <a:pt x="117041" y="0"/>
                  <a:pt x="117041" y="0"/>
                  <a:pt x="114453" y="0"/>
                </a:cubicBezTo>
                <a:cubicBezTo>
                  <a:pt x="54545" y="17652"/>
                  <a:pt x="54545" y="17652"/>
                  <a:pt x="54545" y="17652"/>
                </a:cubicBezTo>
                <a:cubicBezTo>
                  <a:pt x="54545" y="17652"/>
                  <a:pt x="51771" y="17652"/>
                  <a:pt x="51771" y="20429"/>
                </a:cubicBezTo>
                <a:cubicBezTo>
                  <a:pt x="51771" y="75966"/>
                  <a:pt x="51771" y="75966"/>
                  <a:pt x="51771" y="75966"/>
                </a:cubicBezTo>
                <a:cubicBezTo>
                  <a:pt x="43636" y="70016"/>
                  <a:pt x="32727" y="70016"/>
                  <a:pt x="21818" y="75966"/>
                </a:cubicBezTo>
                <a:cubicBezTo>
                  <a:pt x="8320" y="84694"/>
                  <a:pt x="0" y="99371"/>
                  <a:pt x="5546" y="108099"/>
                </a:cubicBezTo>
                <a:cubicBezTo>
                  <a:pt x="13682" y="119801"/>
                  <a:pt x="29953" y="119801"/>
                  <a:pt x="43636" y="113851"/>
                </a:cubicBezTo>
                <a:cubicBezTo>
                  <a:pt x="51771" y="108099"/>
                  <a:pt x="57318" y="99371"/>
                  <a:pt x="59907" y="90446"/>
                </a:cubicBezTo>
                <a:lnTo>
                  <a:pt x="59907" y="23404"/>
                </a:lnTo>
                <a:cubicBezTo>
                  <a:pt x="114453" y="8727"/>
                  <a:pt x="114453" y="8727"/>
                  <a:pt x="114453" y="8727"/>
                </a:cubicBezTo>
                <a:cubicBezTo>
                  <a:pt x="114453" y="58314"/>
                  <a:pt x="114453" y="58314"/>
                  <a:pt x="114453" y="58314"/>
                </a:cubicBezTo>
                <a:cubicBezTo>
                  <a:pt x="106317" y="55537"/>
                  <a:pt x="92634" y="55537"/>
                  <a:pt x="81725" y="61289"/>
                </a:cubicBezTo>
                <a:cubicBezTo>
                  <a:pt x="68228" y="67239"/>
                  <a:pt x="62681" y="81719"/>
                  <a:pt x="68228" y="93421"/>
                </a:cubicBezTo>
                <a:cubicBezTo>
                  <a:pt x="73590" y="102148"/>
                  <a:pt x="90046" y="105123"/>
                  <a:pt x="106317" y="99371"/>
                </a:cubicBezTo>
                <a:cubicBezTo>
                  <a:pt x="114453" y="93421"/>
                  <a:pt x="119815" y="81719"/>
                  <a:pt x="119815" y="75966"/>
                </a:cubicBezTo>
                <a:cubicBezTo>
                  <a:pt x="119815" y="72991"/>
                  <a:pt x="119815" y="5950"/>
                  <a:pt x="119815" y="5950"/>
                </a:cubicBezTo>
                <a:cubicBezTo>
                  <a:pt x="119815" y="2975"/>
                  <a:pt x="119815" y="0"/>
                  <a:pt x="117041" y="0"/>
                </a:cubicBezTo>
                <a:close/>
                <a:moveTo>
                  <a:pt x="40862" y="105123"/>
                </a:moveTo>
                <a:lnTo>
                  <a:pt x="40862" y="105123"/>
                </a:lnTo>
                <a:cubicBezTo>
                  <a:pt x="29953" y="111074"/>
                  <a:pt x="19229" y="111074"/>
                  <a:pt x="13682" y="105123"/>
                </a:cubicBezTo>
                <a:cubicBezTo>
                  <a:pt x="8320" y="99371"/>
                  <a:pt x="13682" y="87669"/>
                  <a:pt x="24591" y="81719"/>
                </a:cubicBezTo>
                <a:cubicBezTo>
                  <a:pt x="32727" y="75966"/>
                  <a:pt x="43636" y="75966"/>
                  <a:pt x="49183" y="81719"/>
                </a:cubicBezTo>
                <a:cubicBezTo>
                  <a:pt x="57318" y="87669"/>
                  <a:pt x="49183" y="102148"/>
                  <a:pt x="40862" y="105123"/>
                </a:cubicBezTo>
                <a:close/>
                <a:moveTo>
                  <a:pt x="103543" y="90446"/>
                </a:moveTo>
                <a:lnTo>
                  <a:pt x="103543" y="90446"/>
                </a:lnTo>
                <a:cubicBezTo>
                  <a:pt x="92634" y="96396"/>
                  <a:pt x="79137" y="96396"/>
                  <a:pt x="76363" y="90446"/>
                </a:cubicBezTo>
                <a:cubicBezTo>
                  <a:pt x="70816" y="81719"/>
                  <a:pt x="73590" y="72991"/>
                  <a:pt x="84499" y="67239"/>
                </a:cubicBezTo>
                <a:cubicBezTo>
                  <a:pt x="95408" y="61289"/>
                  <a:pt x="106317" y="61289"/>
                  <a:pt x="111679" y="67239"/>
                </a:cubicBezTo>
                <a:cubicBezTo>
                  <a:pt x="117041" y="72991"/>
                  <a:pt x="111679" y="84694"/>
                  <a:pt x="103543" y="90446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9" name="Shape 4694">
            <a:extLst>
              <a:ext uri="{FF2B5EF4-FFF2-40B4-BE49-F238E27FC236}">
                <a16:creationId xmlns:a16="http://schemas.microsoft.com/office/drawing/2014/main" id="{87B356BC-9821-4657-96E0-7FC14FF98CF1}"/>
              </a:ext>
            </a:extLst>
          </p:cNvPr>
          <p:cNvSpPr/>
          <p:nvPr/>
        </p:nvSpPr>
        <p:spPr>
          <a:xfrm>
            <a:off x="13498965" y="6266653"/>
            <a:ext cx="334164" cy="60741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352" y="0"/>
                </a:moveTo>
                <a:lnTo>
                  <a:pt x="114352" y="0"/>
                </a:lnTo>
                <a:cubicBezTo>
                  <a:pt x="103764" y="0"/>
                  <a:pt x="103764" y="5815"/>
                  <a:pt x="103764" y="5815"/>
                </a:cubicBezTo>
                <a:cubicBezTo>
                  <a:pt x="103764" y="65718"/>
                  <a:pt x="103764" y="65718"/>
                  <a:pt x="103764" y="65718"/>
                </a:cubicBezTo>
                <a:cubicBezTo>
                  <a:pt x="88588" y="59903"/>
                  <a:pt x="62470" y="59903"/>
                  <a:pt x="41647" y="68432"/>
                </a:cubicBezTo>
                <a:cubicBezTo>
                  <a:pt x="15529" y="77156"/>
                  <a:pt x="0" y="94216"/>
                  <a:pt x="10588" y="105654"/>
                </a:cubicBezTo>
                <a:cubicBezTo>
                  <a:pt x="26117" y="117092"/>
                  <a:pt x="57176" y="119806"/>
                  <a:pt x="88588" y="108562"/>
                </a:cubicBezTo>
                <a:cubicBezTo>
                  <a:pt x="109411" y="102746"/>
                  <a:pt x="119647" y="91308"/>
                  <a:pt x="119647" y="79870"/>
                </a:cubicBezTo>
                <a:cubicBezTo>
                  <a:pt x="119647" y="5815"/>
                  <a:pt x="119647" y="5815"/>
                  <a:pt x="119647" y="5815"/>
                </a:cubicBezTo>
                <a:cubicBezTo>
                  <a:pt x="119647" y="2907"/>
                  <a:pt x="114352" y="0"/>
                  <a:pt x="114352" y="0"/>
                </a:cubicBezTo>
                <a:close/>
                <a:moveTo>
                  <a:pt x="83294" y="102746"/>
                </a:moveTo>
                <a:lnTo>
                  <a:pt x="83294" y="102746"/>
                </a:lnTo>
                <a:cubicBezTo>
                  <a:pt x="62470" y="111276"/>
                  <a:pt x="36352" y="111276"/>
                  <a:pt x="26117" y="102746"/>
                </a:cubicBezTo>
                <a:cubicBezTo>
                  <a:pt x="15529" y="94216"/>
                  <a:pt x="26117" y="79870"/>
                  <a:pt x="46941" y="74248"/>
                </a:cubicBezTo>
                <a:cubicBezTo>
                  <a:pt x="67764" y="65718"/>
                  <a:pt x="93529" y="68432"/>
                  <a:pt x="103764" y="77156"/>
                </a:cubicBezTo>
                <a:cubicBezTo>
                  <a:pt x="114352" y="85686"/>
                  <a:pt x="98823" y="97124"/>
                  <a:pt x="83294" y="102746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60" name="Shape 4695">
            <a:extLst>
              <a:ext uri="{FF2B5EF4-FFF2-40B4-BE49-F238E27FC236}">
                <a16:creationId xmlns:a16="http://schemas.microsoft.com/office/drawing/2014/main" id="{D3FF15E3-B3C9-4890-B86C-16F24D72A3CE}"/>
              </a:ext>
            </a:extLst>
          </p:cNvPr>
          <p:cNvSpPr/>
          <p:nvPr/>
        </p:nvSpPr>
        <p:spPr>
          <a:xfrm>
            <a:off x="12377883" y="6259464"/>
            <a:ext cx="463521" cy="6217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5932" y="24984"/>
                </a:moveTo>
                <a:lnTo>
                  <a:pt x="115932" y="24984"/>
                </a:lnTo>
                <a:cubicBezTo>
                  <a:pt x="82372" y="2649"/>
                  <a:pt x="82372" y="2649"/>
                  <a:pt x="82372" y="2649"/>
                </a:cubicBezTo>
                <a:cubicBezTo>
                  <a:pt x="82372" y="0"/>
                  <a:pt x="78559" y="0"/>
                  <a:pt x="74745" y="2649"/>
                </a:cubicBezTo>
                <a:lnTo>
                  <a:pt x="74745" y="5488"/>
                </a:lnTo>
                <a:cubicBezTo>
                  <a:pt x="74745" y="69652"/>
                  <a:pt x="74745" y="69652"/>
                  <a:pt x="74745" y="69652"/>
                </a:cubicBezTo>
                <a:cubicBezTo>
                  <a:pt x="63559" y="63974"/>
                  <a:pt x="44745" y="63974"/>
                  <a:pt x="29745" y="72302"/>
                </a:cubicBezTo>
                <a:cubicBezTo>
                  <a:pt x="7372" y="80820"/>
                  <a:pt x="0" y="97476"/>
                  <a:pt x="7372" y="108643"/>
                </a:cubicBezTo>
                <a:cubicBezTo>
                  <a:pt x="18559" y="119810"/>
                  <a:pt x="41186" y="119810"/>
                  <a:pt x="59745" y="111482"/>
                </a:cubicBezTo>
                <a:cubicBezTo>
                  <a:pt x="74745" y="105804"/>
                  <a:pt x="85932" y="94637"/>
                  <a:pt x="85932" y="83470"/>
                </a:cubicBezTo>
                <a:cubicBezTo>
                  <a:pt x="85932" y="13817"/>
                  <a:pt x="85932" y="13817"/>
                  <a:pt x="85932" y="13817"/>
                </a:cubicBezTo>
                <a:cubicBezTo>
                  <a:pt x="108305" y="30662"/>
                  <a:pt x="108305" y="30662"/>
                  <a:pt x="108305" y="30662"/>
                </a:cubicBezTo>
                <a:cubicBezTo>
                  <a:pt x="112118" y="33312"/>
                  <a:pt x="115932" y="33312"/>
                  <a:pt x="115932" y="30662"/>
                </a:cubicBezTo>
                <a:cubicBezTo>
                  <a:pt x="119745" y="30662"/>
                  <a:pt x="119745" y="27823"/>
                  <a:pt x="115932" y="24984"/>
                </a:cubicBezTo>
                <a:close/>
                <a:moveTo>
                  <a:pt x="55932" y="105804"/>
                </a:moveTo>
                <a:lnTo>
                  <a:pt x="55932" y="105804"/>
                </a:lnTo>
                <a:cubicBezTo>
                  <a:pt x="44745" y="114132"/>
                  <a:pt x="26186" y="111482"/>
                  <a:pt x="18559" y="105804"/>
                </a:cubicBezTo>
                <a:cubicBezTo>
                  <a:pt x="11186" y="97476"/>
                  <a:pt x="18559" y="83470"/>
                  <a:pt x="33559" y="77981"/>
                </a:cubicBezTo>
                <a:cubicBezTo>
                  <a:pt x="44745" y="69652"/>
                  <a:pt x="63559" y="72302"/>
                  <a:pt x="70932" y="80820"/>
                </a:cubicBezTo>
                <a:cubicBezTo>
                  <a:pt x="78559" y="86309"/>
                  <a:pt x="70932" y="100315"/>
                  <a:pt x="55932" y="105804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61" name="Shape 4696">
            <a:extLst>
              <a:ext uri="{FF2B5EF4-FFF2-40B4-BE49-F238E27FC236}">
                <a16:creationId xmlns:a16="http://schemas.microsoft.com/office/drawing/2014/main" id="{D61DA9CF-8758-4557-8D2B-4CFC02FD5117}"/>
              </a:ext>
            </a:extLst>
          </p:cNvPr>
          <p:cNvSpPr/>
          <p:nvPr/>
        </p:nvSpPr>
        <p:spPr>
          <a:xfrm>
            <a:off x="11314294" y="6316972"/>
            <a:ext cx="632406" cy="50677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07" y="109323"/>
                </a:moveTo>
                <a:lnTo>
                  <a:pt x="59907" y="109323"/>
                </a:lnTo>
                <a:cubicBezTo>
                  <a:pt x="40862" y="109323"/>
                  <a:pt x="27180" y="92379"/>
                  <a:pt x="21818" y="71721"/>
                </a:cubicBezTo>
                <a:cubicBezTo>
                  <a:pt x="32727" y="71721"/>
                  <a:pt x="32727" y="71721"/>
                  <a:pt x="32727" y="71721"/>
                </a:cubicBezTo>
                <a:cubicBezTo>
                  <a:pt x="35500" y="71721"/>
                  <a:pt x="35500" y="68471"/>
                  <a:pt x="32727" y="68471"/>
                </a:cubicBezTo>
                <a:cubicBezTo>
                  <a:pt x="19044" y="51295"/>
                  <a:pt x="19044" y="51295"/>
                  <a:pt x="19044" y="51295"/>
                </a:cubicBezTo>
                <a:lnTo>
                  <a:pt x="16271" y="51295"/>
                </a:lnTo>
                <a:cubicBezTo>
                  <a:pt x="2773" y="68471"/>
                  <a:pt x="2773" y="68471"/>
                  <a:pt x="2773" y="68471"/>
                </a:cubicBezTo>
                <a:cubicBezTo>
                  <a:pt x="0" y="71721"/>
                  <a:pt x="2773" y="71721"/>
                  <a:pt x="2773" y="71721"/>
                </a:cubicBezTo>
                <a:cubicBezTo>
                  <a:pt x="13682" y="71721"/>
                  <a:pt x="13682" y="71721"/>
                  <a:pt x="13682" y="71721"/>
                </a:cubicBezTo>
                <a:cubicBezTo>
                  <a:pt x="19044" y="99110"/>
                  <a:pt x="38089" y="119767"/>
                  <a:pt x="59907" y="119767"/>
                </a:cubicBezTo>
                <a:cubicBezTo>
                  <a:pt x="76363" y="119767"/>
                  <a:pt x="92634" y="106073"/>
                  <a:pt x="100770" y="88897"/>
                </a:cubicBezTo>
                <a:cubicBezTo>
                  <a:pt x="92634" y="85415"/>
                  <a:pt x="92634" y="85415"/>
                  <a:pt x="92634" y="85415"/>
                </a:cubicBezTo>
                <a:cubicBezTo>
                  <a:pt x="87087" y="99110"/>
                  <a:pt x="73590" y="109323"/>
                  <a:pt x="59907" y="109323"/>
                </a:cubicBezTo>
                <a:close/>
                <a:moveTo>
                  <a:pt x="117041" y="51295"/>
                </a:moveTo>
                <a:lnTo>
                  <a:pt x="117041" y="51295"/>
                </a:lnTo>
                <a:cubicBezTo>
                  <a:pt x="106132" y="51295"/>
                  <a:pt x="106132" y="51295"/>
                  <a:pt x="106132" y="51295"/>
                </a:cubicBezTo>
                <a:cubicBezTo>
                  <a:pt x="103543" y="20657"/>
                  <a:pt x="84314" y="0"/>
                  <a:pt x="59907" y="0"/>
                </a:cubicBezTo>
                <a:cubicBezTo>
                  <a:pt x="40862" y="0"/>
                  <a:pt x="24591" y="13694"/>
                  <a:pt x="19044" y="30870"/>
                </a:cubicBezTo>
                <a:cubicBezTo>
                  <a:pt x="24591" y="34352"/>
                  <a:pt x="24591" y="34352"/>
                  <a:pt x="24591" y="34352"/>
                </a:cubicBezTo>
                <a:cubicBezTo>
                  <a:pt x="32727" y="20657"/>
                  <a:pt x="43636" y="10444"/>
                  <a:pt x="59907" y="10444"/>
                </a:cubicBezTo>
                <a:cubicBezTo>
                  <a:pt x="78952" y="10444"/>
                  <a:pt x="95223" y="27388"/>
                  <a:pt x="97996" y="51295"/>
                </a:cubicBezTo>
                <a:cubicBezTo>
                  <a:pt x="87087" y="51295"/>
                  <a:pt x="87087" y="51295"/>
                  <a:pt x="87087" y="51295"/>
                </a:cubicBezTo>
                <a:cubicBezTo>
                  <a:pt x="84314" y="51295"/>
                  <a:pt x="84314" y="51295"/>
                  <a:pt x="87087" y="54777"/>
                </a:cubicBezTo>
                <a:cubicBezTo>
                  <a:pt x="100770" y="71721"/>
                  <a:pt x="100770" y="71721"/>
                  <a:pt x="100770" y="71721"/>
                </a:cubicBezTo>
                <a:lnTo>
                  <a:pt x="103543" y="71721"/>
                </a:lnTo>
                <a:cubicBezTo>
                  <a:pt x="117041" y="54777"/>
                  <a:pt x="117041" y="54777"/>
                  <a:pt x="117041" y="54777"/>
                </a:cubicBezTo>
                <a:cubicBezTo>
                  <a:pt x="119815" y="54777"/>
                  <a:pt x="117041" y="51295"/>
                  <a:pt x="117041" y="51295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62" name="Shape 4697">
            <a:extLst>
              <a:ext uri="{FF2B5EF4-FFF2-40B4-BE49-F238E27FC236}">
                <a16:creationId xmlns:a16="http://schemas.microsoft.com/office/drawing/2014/main" id="{C269187B-3DD3-46E9-9A43-2383CDB2B1F6}"/>
              </a:ext>
            </a:extLst>
          </p:cNvPr>
          <p:cNvSpPr/>
          <p:nvPr/>
        </p:nvSpPr>
        <p:spPr>
          <a:xfrm>
            <a:off x="10342333" y="6345724"/>
            <a:ext cx="517422" cy="44926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163" y="27045"/>
                </a:moveTo>
                <a:lnTo>
                  <a:pt x="3163" y="27045"/>
                </a:lnTo>
                <a:cubicBezTo>
                  <a:pt x="23276" y="27045"/>
                  <a:pt x="23276" y="27045"/>
                  <a:pt x="23276" y="27045"/>
                </a:cubicBezTo>
                <a:cubicBezTo>
                  <a:pt x="36610" y="50415"/>
                  <a:pt x="36610" y="50415"/>
                  <a:pt x="36610" y="50415"/>
                </a:cubicBezTo>
                <a:cubicBezTo>
                  <a:pt x="43163" y="42538"/>
                  <a:pt x="43163" y="42538"/>
                  <a:pt x="43163" y="42538"/>
                </a:cubicBezTo>
                <a:cubicBezTo>
                  <a:pt x="43163" y="42538"/>
                  <a:pt x="26440" y="19431"/>
                  <a:pt x="26440" y="15492"/>
                </a:cubicBezTo>
                <a:cubicBezTo>
                  <a:pt x="3163" y="15492"/>
                  <a:pt x="3163" y="15492"/>
                  <a:pt x="3163" y="15492"/>
                </a:cubicBezTo>
                <a:cubicBezTo>
                  <a:pt x="3163" y="15492"/>
                  <a:pt x="0" y="19431"/>
                  <a:pt x="0" y="23107"/>
                </a:cubicBezTo>
                <a:cubicBezTo>
                  <a:pt x="0" y="27045"/>
                  <a:pt x="3163" y="27045"/>
                  <a:pt x="3163" y="27045"/>
                </a:cubicBezTo>
                <a:close/>
                <a:moveTo>
                  <a:pt x="93107" y="27045"/>
                </a:moveTo>
                <a:lnTo>
                  <a:pt x="93107" y="27045"/>
                </a:lnTo>
                <a:cubicBezTo>
                  <a:pt x="93107" y="42538"/>
                  <a:pt x="93107" y="42538"/>
                  <a:pt x="93107" y="42538"/>
                </a:cubicBezTo>
                <a:lnTo>
                  <a:pt x="99661" y="42538"/>
                </a:lnTo>
                <a:cubicBezTo>
                  <a:pt x="119774" y="23107"/>
                  <a:pt x="119774" y="23107"/>
                  <a:pt x="119774" y="23107"/>
                </a:cubicBezTo>
                <a:lnTo>
                  <a:pt x="119774" y="19431"/>
                </a:lnTo>
                <a:cubicBezTo>
                  <a:pt x="99661" y="3938"/>
                  <a:pt x="99661" y="3938"/>
                  <a:pt x="99661" y="3938"/>
                </a:cubicBezTo>
                <a:cubicBezTo>
                  <a:pt x="99661" y="0"/>
                  <a:pt x="93107" y="0"/>
                  <a:pt x="93107" y="3938"/>
                </a:cubicBezTo>
                <a:cubicBezTo>
                  <a:pt x="93107" y="15492"/>
                  <a:pt x="93107" y="15492"/>
                  <a:pt x="93107" y="15492"/>
                </a:cubicBezTo>
                <a:cubicBezTo>
                  <a:pt x="69830" y="15492"/>
                  <a:pt x="69830" y="15492"/>
                  <a:pt x="69830" y="15492"/>
                </a:cubicBezTo>
                <a:cubicBezTo>
                  <a:pt x="23276" y="92691"/>
                  <a:pt x="23276" y="92691"/>
                  <a:pt x="23276" y="92691"/>
                </a:cubicBezTo>
                <a:cubicBezTo>
                  <a:pt x="3163" y="92691"/>
                  <a:pt x="3163" y="92691"/>
                  <a:pt x="3163" y="92691"/>
                </a:cubicBezTo>
                <a:cubicBezTo>
                  <a:pt x="3163" y="92691"/>
                  <a:pt x="0" y="96630"/>
                  <a:pt x="0" y="100568"/>
                </a:cubicBezTo>
                <a:lnTo>
                  <a:pt x="3163" y="104245"/>
                </a:lnTo>
                <a:cubicBezTo>
                  <a:pt x="26440" y="104245"/>
                  <a:pt x="26440" y="104245"/>
                  <a:pt x="26440" y="104245"/>
                </a:cubicBezTo>
                <a:cubicBezTo>
                  <a:pt x="76384" y="27045"/>
                  <a:pt x="76384" y="27045"/>
                  <a:pt x="76384" y="27045"/>
                </a:cubicBezTo>
                <a:lnTo>
                  <a:pt x="93107" y="27045"/>
                </a:lnTo>
                <a:close/>
                <a:moveTo>
                  <a:pt x="99661" y="81137"/>
                </a:moveTo>
                <a:lnTo>
                  <a:pt x="99661" y="81137"/>
                </a:lnTo>
                <a:cubicBezTo>
                  <a:pt x="99661" y="77199"/>
                  <a:pt x="93107" y="77199"/>
                  <a:pt x="93107" y="81137"/>
                </a:cubicBezTo>
                <a:cubicBezTo>
                  <a:pt x="93107" y="92691"/>
                  <a:pt x="93107" y="92691"/>
                  <a:pt x="93107" y="92691"/>
                </a:cubicBezTo>
                <a:cubicBezTo>
                  <a:pt x="76384" y="92691"/>
                  <a:pt x="76384" y="92691"/>
                  <a:pt x="76384" y="92691"/>
                </a:cubicBezTo>
                <a:cubicBezTo>
                  <a:pt x="59887" y="69584"/>
                  <a:pt x="59887" y="69584"/>
                  <a:pt x="59887" y="69584"/>
                </a:cubicBezTo>
                <a:cubicBezTo>
                  <a:pt x="53107" y="77199"/>
                  <a:pt x="53107" y="77199"/>
                  <a:pt x="53107" y="77199"/>
                </a:cubicBezTo>
                <a:cubicBezTo>
                  <a:pt x="69830" y="104245"/>
                  <a:pt x="69830" y="104245"/>
                  <a:pt x="69830" y="104245"/>
                </a:cubicBezTo>
                <a:cubicBezTo>
                  <a:pt x="93107" y="104245"/>
                  <a:pt x="93107" y="104245"/>
                  <a:pt x="93107" y="104245"/>
                </a:cubicBezTo>
                <a:cubicBezTo>
                  <a:pt x="93107" y="119737"/>
                  <a:pt x="93107" y="119737"/>
                  <a:pt x="93107" y="119737"/>
                </a:cubicBezTo>
                <a:lnTo>
                  <a:pt x="99661" y="119737"/>
                </a:lnTo>
                <a:cubicBezTo>
                  <a:pt x="119774" y="100568"/>
                  <a:pt x="119774" y="100568"/>
                  <a:pt x="119774" y="100568"/>
                </a:cubicBezTo>
                <a:lnTo>
                  <a:pt x="119774" y="96630"/>
                </a:lnTo>
                <a:lnTo>
                  <a:pt x="99661" y="81137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63" name="Shape 4698">
            <a:extLst>
              <a:ext uri="{FF2B5EF4-FFF2-40B4-BE49-F238E27FC236}">
                <a16:creationId xmlns:a16="http://schemas.microsoft.com/office/drawing/2014/main" id="{518D87B7-5545-481A-939D-000A4EF51FC4}"/>
              </a:ext>
            </a:extLst>
          </p:cNvPr>
          <p:cNvSpPr/>
          <p:nvPr/>
        </p:nvSpPr>
        <p:spPr>
          <a:xfrm>
            <a:off x="9395522" y="6338536"/>
            <a:ext cx="449150" cy="46364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737" y="56186"/>
                </a:moveTo>
                <a:lnTo>
                  <a:pt x="119737" y="56186"/>
                </a:lnTo>
                <a:cubicBezTo>
                  <a:pt x="61834" y="3813"/>
                  <a:pt x="61834" y="3813"/>
                  <a:pt x="61834" y="3813"/>
                </a:cubicBezTo>
                <a:cubicBezTo>
                  <a:pt x="61834" y="0"/>
                  <a:pt x="57903" y="0"/>
                  <a:pt x="53973" y="3813"/>
                </a:cubicBezTo>
                <a:cubicBezTo>
                  <a:pt x="53973" y="3813"/>
                  <a:pt x="53973" y="7627"/>
                  <a:pt x="53973" y="11186"/>
                </a:cubicBezTo>
                <a:cubicBezTo>
                  <a:pt x="107947" y="59745"/>
                  <a:pt x="107947" y="59745"/>
                  <a:pt x="107947" y="59745"/>
                </a:cubicBezTo>
                <a:cubicBezTo>
                  <a:pt x="53973" y="112372"/>
                  <a:pt x="53973" y="112372"/>
                  <a:pt x="53973" y="112372"/>
                </a:cubicBezTo>
                <a:cubicBezTo>
                  <a:pt x="53973" y="115932"/>
                  <a:pt x="53973" y="115932"/>
                  <a:pt x="53973" y="119745"/>
                </a:cubicBezTo>
                <a:cubicBezTo>
                  <a:pt x="57903" y="119745"/>
                  <a:pt x="61834" y="119745"/>
                  <a:pt x="61834" y="119745"/>
                </a:cubicBezTo>
                <a:cubicBezTo>
                  <a:pt x="119737" y="63559"/>
                  <a:pt x="119737" y="63559"/>
                  <a:pt x="119737" y="63559"/>
                </a:cubicBezTo>
                <a:cubicBezTo>
                  <a:pt x="119737" y="63559"/>
                  <a:pt x="119737" y="63559"/>
                  <a:pt x="119737" y="59745"/>
                </a:cubicBezTo>
                <a:cubicBezTo>
                  <a:pt x="119737" y="59745"/>
                  <a:pt x="119737" y="59745"/>
                  <a:pt x="119737" y="56186"/>
                </a:cubicBezTo>
                <a:close/>
                <a:moveTo>
                  <a:pt x="57903" y="59745"/>
                </a:moveTo>
                <a:lnTo>
                  <a:pt x="57903" y="59745"/>
                </a:lnTo>
                <a:cubicBezTo>
                  <a:pt x="57903" y="59745"/>
                  <a:pt x="57903" y="59745"/>
                  <a:pt x="57903" y="56186"/>
                </a:cubicBezTo>
                <a:cubicBezTo>
                  <a:pt x="11528" y="11186"/>
                  <a:pt x="11528" y="11186"/>
                  <a:pt x="11528" y="11186"/>
                </a:cubicBezTo>
                <a:cubicBezTo>
                  <a:pt x="7860" y="11186"/>
                  <a:pt x="3930" y="11186"/>
                  <a:pt x="3930" y="11186"/>
                </a:cubicBezTo>
                <a:cubicBezTo>
                  <a:pt x="0" y="15000"/>
                  <a:pt x="0" y="18813"/>
                  <a:pt x="3930" y="18813"/>
                </a:cubicBezTo>
                <a:cubicBezTo>
                  <a:pt x="46375" y="59745"/>
                  <a:pt x="46375" y="59745"/>
                  <a:pt x="46375" y="59745"/>
                </a:cubicBezTo>
                <a:cubicBezTo>
                  <a:pt x="3930" y="100932"/>
                  <a:pt x="3930" y="100932"/>
                  <a:pt x="3930" y="100932"/>
                </a:cubicBezTo>
                <a:cubicBezTo>
                  <a:pt x="0" y="104745"/>
                  <a:pt x="0" y="108559"/>
                  <a:pt x="3930" y="108559"/>
                </a:cubicBezTo>
                <a:cubicBezTo>
                  <a:pt x="3930" y="112372"/>
                  <a:pt x="7860" y="112372"/>
                  <a:pt x="11528" y="108559"/>
                </a:cubicBezTo>
                <a:cubicBezTo>
                  <a:pt x="57903" y="63559"/>
                  <a:pt x="57903" y="63559"/>
                  <a:pt x="57903" y="63559"/>
                </a:cubicBezTo>
                <a:cubicBezTo>
                  <a:pt x="57903" y="63559"/>
                  <a:pt x="57903" y="63559"/>
                  <a:pt x="57903" y="59745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64" name="Shape 4699">
            <a:extLst>
              <a:ext uri="{FF2B5EF4-FFF2-40B4-BE49-F238E27FC236}">
                <a16:creationId xmlns:a16="http://schemas.microsoft.com/office/drawing/2014/main" id="{8508BD96-A81F-44E0-93A2-77860535D508}"/>
              </a:ext>
            </a:extLst>
          </p:cNvPr>
          <p:cNvSpPr/>
          <p:nvPr/>
        </p:nvSpPr>
        <p:spPr>
          <a:xfrm>
            <a:off x="8378646" y="6338536"/>
            <a:ext cx="449150" cy="46364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528" y="59745"/>
                </a:moveTo>
                <a:lnTo>
                  <a:pt x="11528" y="59745"/>
                </a:lnTo>
                <a:cubicBezTo>
                  <a:pt x="65764" y="11186"/>
                  <a:pt x="65764" y="11186"/>
                  <a:pt x="65764" y="11186"/>
                </a:cubicBezTo>
                <a:cubicBezTo>
                  <a:pt x="69432" y="7627"/>
                  <a:pt x="69432" y="3813"/>
                  <a:pt x="65764" y="3813"/>
                </a:cubicBezTo>
                <a:cubicBezTo>
                  <a:pt x="65764" y="0"/>
                  <a:pt x="61834" y="0"/>
                  <a:pt x="57903" y="3813"/>
                </a:cubicBezTo>
                <a:cubicBezTo>
                  <a:pt x="3930" y="56186"/>
                  <a:pt x="3930" y="56186"/>
                  <a:pt x="3930" y="56186"/>
                </a:cubicBezTo>
                <a:cubicBezTo>
                  <a:pt x="0" y="59745"/>
                  <a:pt x="0" y="59745"/>
                  <a:pt x="0" y="59745"/>
                </a:cubicBezTo>
                <a:cubicBezTo>
                  <a:pt x="0" y="63559"/>
                  <a:pt x="0" y="63559"/>
                  <a:pt x="3930" y="63559"/>
                </a:cubicBezTo>
                <a:cubicBezTo>
                  <a:pt x="57903" y="119745"/>
                  <a:pt x="57903" y="119745"/>
                  <a:pt x="57903" y="119745"/>
                </a:cubicBezTo>
                <a:cubicBezTo>
                  <a:pt x="61834" y="119745"/>
                  <a:pt x="65764" y="119745"/>
                  <a:pt x="65764" y="119745"/>
                </a:cubicBezTo>
                <a:cubicBezTo>
                  <a:pt x="69432" y="115932"/>
                  <a:pt x="69432" y="115932"/>
                  <a:pt x="65764" y="112372"/>
                </a:cubicBezTo>
                <a:lnTo>
                  <a:pt x="11528" y="59745"/>
                </a:lnTo>
                <a:close/>
                <a:moveTo>
                  <a:pt x="77030" y="59745"/>
                </a:moveTo>
                <a:lnTo>
                  <a:pt x="77030" y="59745"/>
                </a:lnTo>
                <a:cubicBezTo>
                  <a:pt x="119737" y="18813"/>
                  <a:pt x="119737" y="18813"/>
                  <a:pt x="119737" y="18813"/>
                </a:cubicBezTo>
                <a:cubicBezTo>
                  <a:pt x="119737" y="18813"/>
                  <a:pt x="119737" y="15000"/>
                  <a:pt x="119737" y="11186"/>
                </a:cubicBezTo>
                <a:cubicBezTo>
                  <a:pt x="115807" y="11186"/>
                  <a:pt x="111877" y="11186"/>
                  <a:pt x="111877" y="11186"/>
                </a:cubicBezTo>
                <a:cubicBezTo>
                  <a:pt x="65764" y="56186"/>
                  <a:pt x="65764" y="56186"/>
                  <a:pt x="65764" y="56186"/>
                </a:cubicBezTo>
                <a:cubicBezTo>
                  <a:pt x="65764" y="59745"/>
                  <a:pt x="61834" y="59745"/>
                  <a:pt x="61834" y="59745"/>
                </a:cubicBezTo>
                <a:cubicBezTo>
                  <a:pt x="61834" y="63559"/>
                  <a:pt x="65764" y="63559"/>
                  <a:pt x="65764" y="63559"/>
                </a:cubicBezTo>
                <a:cubicBezTo>
                  <a:pt x="111877" y="108559"/>
                  <a:pt x="111877" y="108559"/>
                  <a:pt x="111877" y="108559"/>
                </a:cubicBezTo>
                <a:cubicBezTo>
                  <a:pt x="111877" y="112372"/>
                  <a:pt x="115807" y="112372"/>
                  <a:pt x="119737" y="108559"/>
                </a:cubicBezTo>
                <a:cubicBezTo>
                  <a:pt x="119737" y="108559"/>
                  <a:pt x="119737" y="104745"/>
                  <a:pt x="119737" y="100932"/>
                </a:cubicBezTo>
                <a:lnTo>
                  <a:pt x="77030" y="59745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65" name="Shape 4700">
            <a:extLst>
              <a:ext uri="{FF2B5EF4-FFF2-40B4-BE49-F238E27FC236}">
                <a16:creationId xmlns:a16="http://schemas.microsoft.com/office/drawing/2014/main" id="{0C84707F-66C3-42D8-93DD-B0BC3524CA6F}"/>
              </a:ext>
            </a:extLst>
          </p:cNvPr>
          <p:cNvSpPr/>
          <p:nvPr/>
        </p:nvSpPr>
        <p:spPr>
          <a:xfrm>
            <a:off x="7342009" y="6397839"/>
            <a:ext cx="535384" cy="34503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9230" y="14915"/>
                </a:moveTo>
                <a:lnTo>
                  <a:pt x="29230" y="14915"/>
                </a:lnTo>
                <a:cubicBezTo>
                  <a:pt x="116483" y="14915"/>
                  <a:pt x="116483" y="14915"/>
                  <a:pt x="116483" y="14915"/>
                </a:cubicBezTo>
                <a:cubicBezTo>
                  <a:pt x="119780" y="14915"/>
                  <a:pt x="119780" y="9830"/>
                  <a:pt x="119780" y="9830"/>
                </a:cubicBezTo>
                <a:cubicBezTo>
                  <a:pt x="119780" y="5084"/>
                  <a:pt x="119780" y="0"/>
                  <a:pt x="116483" y="0"/>
                </a:cubicBezTo>
                <a:cubicBezTo>
                  <a:pt x="29230" y="0"/>
                  <a:pt x="29230" y="0"/>
                  <a:pt x="29230" y="0"/>
                </a:cubicBezTo>
                <a:cubicBezTo>
                  <a:pt x="29230" y="0"/>
                  <a:pt x="25934" y="5084"/>
                  <a:pt x="25934" y="9830"/>
                </a:cubicBezTo>
                <a:lnTo>
                  <a:pt x="29230" y="14915"/>
                </a:lnTo>
                <a:close/>
                <a:moveTo>
                  <a:pt x="3296" y="109830"/>
                </a:moveTo>
                <a:lnTo>
                  <a:pt x="3296" y="109830"/>
                </a:lnTo>
                <a:cubicBezTo>
                  <a:pt x="3296" y="109830"/>
                  <a:pt x="0" y="109830"/>
                  <a:pt x="0" y="114576"/>
                </a:cubicBezTo>
                <a:cubicBezTo>
                  <a:pt x="0" y="119661"/>
                  <a:pt x="3296" y="119661"/>
                  <a:pt x="3296" y="119661"/>
                </a:cubicBezTo>
                <a:cubicBezTo>
                  <a:pt x="6593" y="119661"/>
                  <a:pt x="9890" y="119661"/>
                  <a:pt x="9890" y="114576"/>
                </a:cubicBezTo>
                <a:cubicBezTo>
                  <a:pt x="9890" y="109830"/>
                  <a:pt x="6593" y="109830"/>
                  <a:pt x="3296" y="109830"/>
                </a:cubicBezTo>
                <a:close/>
                <a:moveTo>
                  <a:pt x="3296" y="54915"/>
                </a:moveTo>
                <a:lnTo>
                  <a:pt x="3296" y="54915"/>
                </a:lnTo>
                <a:lnTo>
                  <a:pt x="0" y="59661"/>
                </a:lnTo>
                <a:cubicBezTo>
                  <a:pt x="0" y="64745"/>
                  <a:pt x="3296" y="69830"/>
                  <a:pt x="3296" y="69830"/>
                </a:cubicBezTo>
                <a:cubicBezTo>
                  <a:pt x="6593" y="69830"/>
                  <a:pt x="9890" y="64745"/>
                  <a:pt x="9890" y="59661"/>
                </a:cubicBezTo>
                <a:cubicBezTo>
                  <a:pt x="9890" y="59661"/>
                  <a:pt x="6593" y="54915"/>
                  <a:pt x="3296" y="54915"/>
                </a:cubicBezTo>
                <a:close/>
                <a:moveTo>
                  <a:pt x="116483" y="109830"/>
                </a:moveTo>
                <a:lnTo>
                  <a:pt x="116483" y="109830"/>
                </a:lnTo>
                <a:cubicBezTo>
                  <a:pt x="29230" y="109830"/>
                  <a:pt x="29230" y="109830"/>
                  <a:pt x="29230" y="109830"/>
                </a:cubicBezTo>
                <a:cubicBezTo>
                  <a:pt x="29230" y="109830"/>
                  <a:pt x="25934" y="109830"/>
                  <a:pt x="25934" y="114576"/>
                </a:cubicBezTo>
                <a:cubicBezTo>
                  <a:pt x="25934" y="119661"/>
                  <a:pt x="29230" y="119661"/>
                  <a:pt x="29230" y="119661"/>
                </a:cubicBezTo>
                <a:cubicBezTo>
                  <a:pt x="116483" y="119661"/>
                  <a:pt x="116483" y="119661"/>
                  <a:pt x="116483" y="119661"/>
                </a:cubicBezTo>
                <a:cubicBezTo>
                  <a:pt x="119780" y="119661"/>
                  <a:pt x="119780" y="119661"/>
                  <a:pt x="119780" y="114576"/>
                </a:cubicBezTo>
                <a:cubicBezTo>
                  <a:pt x="119780" y="109830"/>
                  <a:pt x="119780" y="109830"/>
                  <a:pt x="116483" y="109830"/>
                </a:cubicBezTo>
                <a:close/>
                <a:moveTo>
                  <a:pt x="116483" y="54915"/>
                </a:moveTo>
                <a:lnTo>
                  <a:pt x="116483" y="54915"/>
                </a:lnTo>
                <a:cubicBezTo>
                  <a:pt x="29230" y="54915"/>
                  <a:pt x="29230" y="54915"/>
                  <a:pt x="29230" y="54915"/>
                </a:cubicBezTo>
                <a:lnTo>
                  <a:pt x="25934" y="59661"/>
                </a:lnTo>
                <a:cubicBezTo>
                  <a:pt x="25934" y="64745"/>
                  <a:pt x="29230" y="69830"/>
                  <a:pt x="29230" y="69830"/>
                </a:cubicBezTo>
                <a:cubicBezTo>
                  <a:pt x="116483" y="69830"/>
                  <a:pt x="116483" y="69830"/>
                  <a:pt x="116483" y="69830"/>
                </a:cubicBezTo>
                <a:cubicBezTo>
                  <a:pt x="119780" y="69830"/>
                  <a:pt x="119780" y="64745"/>
                  <a:pt x="119780" y="59661"/>
                </a:cubicBezTo>
                <a:cubicBezTo>
                  <a:pt x="119780" y="59661"/>
                  <a:pt x="119780" y="54915"/>
                  <a:pt x="116483" y="54915"/>
                </a:cubicBezTo>
                <a:close/>
                <a:moveTo>
                  <a:pt x="3296" y="0"/>
                </a:moveTo>
                <a:lnTo>
                  <a:pt x="3296" y="0"/>
                </a:lnTo>
                <a:cubicBezTo>
                  <a:pt x="3296" y="0"/>
                  <a:pt x="0" y="5084"/>
                  <a:pt x="0" y="9830"/>
                </a:cubicBezTo>
                <a:lnTo>
                  <a:pt x="3296" y="14915"/>
                </a:lnTo>
                <a:cubicBezTo>
                  <a:pt x="6593" y="14915"/>
                  <a:pt x="9890" y="9830"/>
                  <a:pt x="9890" y="9830"/>
                </a:cubicBezTo>
                <a:cubicBezTo>
                  <a:pt x="9890" y="5084"/>
                  <a:pt x="6593" y="0"/>
                  <a:pt x="3296" y="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66" name="Shape 4701">
            <a:extLst>
              <a:ext uri="{FF2B5EF4-FFF2-40B4-BE49-F238E27FC236}">
                <a16:creationId xmlns:a16="http://schemas.microsoft.com/office/drawing/2014/main" id="{297BFF1F-E2F8-433B-BE94-6FEB7E8CC89C}"/>
              </a:ext>
            </a:extLst>
          </p:cNvPr>
          <p:cNvSpPr/>
          <p:nvPr/>
        </p:nvSpPr>
        <p:spPr>
          <a:xfrm>
            <a:off x="6310758" y="6316972"/>
            <a:ext cx="560540" cy="50677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3739" y="109323"/>
                </a:moveTo>
                <a:lnTo>
                  <a:pt x="113739" y="109323"/>
                </a:lnTo>
                <a:cubicBezTo>
                  <a:pt x="6052" y="109323"/>
                  <a:pt x="6052" y="109323"/>
                  <a:pt x="6052" y="109323"/>
                </a:cubicBezTo>
                <a:cubicBezTo>
                  <a:pt x="3130" y="109323"/>
                  <a:pt x="3130" y="112804"/>
                  <a:pt x="3130" y="112804"/>
                </a:cubicBezTo>
                <a:cubicBezTo>
                  <a:pt x="3130" y="116286"/>
                  <a:pt x="3130" y="119767"/>
                  <a:pt x="6052" y="119767"/>
                </a:cubicBezTo>
                <a:cubicBezTo>
                  <a:pt x="113739" y="119767"/>
                  <a:pt x="113739" y="119767"/>
                  <a:pt x="113739" y="119767"/>
                </a:cubicBezTo>
                <a:cubicBezTo>
                  <a:pt x="113739" y="119767"/>
                  <a:pt x="116660" y="116286"/>
                  <a:pt x="116660" y="112804"/>
                </a:cubicBezTo>
                <a:lnTo>
                  <a:pt x="113739" y="109323"/>
                </a:lnTo>
                <a:close/>
                <a:moveTo>
                  <a:pt x="9182" y="99110"/>
                </a:moveTo>
                <a:lnTo>
                  <a:pt x="9182" y="99110"/>
                </a:lnTo>
                <a:cubicBezTo>
                  <a:pt x="107478" y="99110"/>
                  <a:pt x="107478" y="99110"/>
                  <a:pt x="107478" y="99110"/>
                </a:cubicBezTo>
                <a:cubicBezTo>
                  <a:pt x="119791" y="99110"/>
                  <a:pt x="116660" y="92379"/>
                  <a:pt x="116660" y="88897"/>
                </a:cubicBezTo>
                <a:cubicBezTo>
                  <a:pt x="64486" y="3481"/>
                  <a:pt x="64486" y="3481"/>
                  <a:pt x="64486" y="3481"/>
                </a:cubicBezTo>
                <a:cubicBezTo>
                  <a:pt x="64486" y="0"/>
                  <a:pt x="55304" y="0"/>
                  <a:pt x="52173" y="3481"/>
                </a:cubicBezTo>
                <a:cubicBezTo>
                  <a:pt x="3130" y="88897"/>
                  <a:pt x="3130" y="88897"/>
                  <a:pt x="3130" y="88897"/>
                </a:cubicBezTo>
                <a:cubicBezTo>
                  <a:pt x="0" y="95628"/>
                  <a:pt x="0" y="99110"/>
                  <a:pt x="9182" y="99110"/>
                </a:cubicBezTo>
                <a:close/>
                <a:moveTo>
                  <a:pt x="58434" y="13694"/>
                </a:moveTo>
                <a:lnTo>
                  <a:pt x="58434" y="13694"/>
                </a:lnTo>
                <a:cubicBezTo>
                  <a:pt x="104556" y="92379"/>
                  <a:pt x="104556" y="92379"/>
                  <a:pt x="104556" y="92379"/>
                </a:cubicBezTo>
                <a:cubicBezTo>
                  <a:pt x="12313" y="92379"/>
                  <a:pt x="12313" y="92379"/>
                  <a:pt x="12313" y="92379"/>
                </a:cubicBezTo>
                <a:lnTo>
                  <a:pt x="58434" y="13694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67" name="Shape 4702">
            <a:extLst>
              <a:ext uri="{FF2B5EF4-FFF2-40B4-BE49-F238E27FC236}">
                <a16:creationId xmlns:a16="http://schemas.microsoft.com/office/drawing/2014/main" id="{EB144D5D-8216-47A6-833E-42FDAD547C36}"/>
              </a:ext>
            </a:extLst>
          </p:cNvPr>
          <p:cNvSpPr/>
          <p:nvPr/>
        </p:nvSpPr>
        <p:spPr>
          <a:xfrm>
            <a:off x="5295678" y="6295405"/>
            <a:ext cx="621625" cy="54990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482" y="3214"/>
                </a:moveTo>
                <a:lnTo>
                  <a:pt x="111482" y="3214"/>
                </a:lnTo>
                <a:cubicBezTo>
                  <a:pt x="75141" y="31500"/>
                  <a:pt x="75141" y="31500"/>
                  <a:pt x="75141" y="31500"/>
                </a:cubicBezTo>
                <a:cubicBezTo>
                  <a:pt x="75141" y="9428"/>
                  <a:pt x="75141" y="9428"/>
                  <a:pt x="75141" y="9428"/>
                </a:cubicBezTo>
                <a:cubicBezTo>
                  <a:pt x="75141" y="0"/>
                  <a:pt x="72492" y="0"/>
                  <a:pt x="67003" y="3214"/>
                </a:cubicBezTo>
                <a:cubicBezTo>
                  <a:pt x="2839" y="53571"/>
                  <a:pt x="2839" y="53571"/>
                  <a:pt x="2839" y="53571"/>
                </a:cubicBezTo>
                <a:cubicBezTo>
                  <a:pt x="0" y="56785"/>
                  <a:pt x="0" y="63000"/>
                  <a:pt x="2839" y="66214"/>
                </a:cubicBezTo>
                <a:cubicBezTo>
                  <a:pt x="67003" y="119785"/>
                  <a:pt x="67003" y="119785"/>
                  <a:pt x="67003" y="119785"/>
                </a:cubicBezTo>
                <a:cubicBezTo>
                  <a:pt x="69652" y="119785"/>
                  <a:pt x="75141" y="119785"/>
                  <a:pt x="75141" y="110357"/>
                </a:cubicBezTo>
                <a:cubicBezTo>
                  <a:pt x="75141" y="88285"/>
                  <a:pt x="75141" y="88285"/>
                  <a:pt x="75141" y="88285"/>
                </a:cubicBezTo>
                <a:cubicBezTo>
                  <a:pt x="111482" y="119785"/>
                  <a:pt x="111482" y="119785"/>
                  <a:pt x="111482" y="119785"/>
                </a:cubicBezTo>
                <a:cubicBezTo>
                  <a:pt x="114321" y="119785"/>
                  <a:pt x="119810" y="119785"/>
                  <a:pt x="119810" y="110357"/>
                </a:cubicBezTo>
                <a:cubicBezTo>
                  <a:pt x="119810" y="9428"/>
                  <a:pt x="119810" y="9428"/>
                  <a:pt x="119810" y="9428"/>
                </a:cubicBezTo>
                <a:cubicBezTo>
                  <a:pt x="119810" y="0"/>
                  <a:pt x="116971" y="0"/>
                  <a:pt x="111482" y="3214"/>
                </a:cubicBezTo>
                <a:close/>
                <a:moveTo>
                  <a:pt x="114321" y="107142"/>
                </a:moveTo>
                <a:lnTo>
                  <a:pt x="114321" y="107142"/>
                </a:lnTo>
                <a:cubicBezTo>
                  <a:pt x="69652" y="72428"/>
                  <a:pt x="69652" y="72428"/>
                  <a:pt x="69652" y="72428"/>
                </a:cubicBezTo>
                <a:lnTo>
                  <a:pt x="69652" y="107142"/>
                </a:lnTo>
                <a:cubicBezTo>
                  <a:pt x="8328" y="59785"/>
                  <a:pt x="8328" y="59785"/>
                  <a:pt x="8328" y="59785"/>
                </a:cubicBezTo>
                <a:cubicBezTo>
                  <a:pt x="69652" y="12642"/>
                  <a:pt x="69652" y="12642"/>
                  <a:pt x="69652" y="12642"/>
                </a:cubicBezTo>
                <a:cubicBezTo>
                  <a:pt x="69652" y="22071"/>
                  <a:pt x="69652" y="50571"/>
                  <a:pt x="69652" y="50571"/>
                </a:cubicBezTo>
                <a:cubicBezTo>
                  <a:pt x="114321" y="12642"/>
                  <a:pt x="114321" y="12642"/>
                  <a:pt x="114321" y="12642"/>
                </a:cubicBezTo>
                <a:lnTo>
                  <a:pt x="114321" y="107142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32325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BFB16813-BAB1-4616-989A-1A5A3586EE6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3" name="Shape 4663">
            <a:extLst>
              <a:ext uri="{FF2B5EF4-FFF2-40B4-BE49-F238E27FC236}">
                <a16:creationId xmlns:a16="http://schemas.microsoft.com/office/drawing/2014/main" id="{7AD1948C-2CF8-4C25-B82B-393CBE51D220}"/>
              </a:ext>
            </a:extLst>
          </p:cNvPr>
          <p:cNvSpPr/>
          <p:nvPr/>
        </p:nvSpPr>
        <p:spPr>
          <a:xfrm>
            <a:off x="14402311" y="3266078"/>
            <a:ext cx="60365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2810" y="97511"/>
                </a:moveTo>
                <a:lnTo>
                  <a:pt x="62810" y="97511"/>
                </a:lnTo>
                <a:cubicBezTo>
                  <a:pt x="62810" y="97511"/>
                  <a:pt x="59903" y="97511"/>
                  <a:pt x="59903" y="100157"/>
                </a:cubicBezTo>
                <a:cubicBezTo>
                  <a:pt x="59903" y="102992"/>
                  <a:pt x="62810" y="102992"/>
                  <a:pt x="62810" y="102992"/>
                </a:cubicBezTo>
                <a:cubicBezTo>
                  <a:pt x="65718" y="102992"/>
                  <a:pt x="68432" y="102992"/>
                  <a:pt x="68432" y="100157"/>
                </a:cubicBezTo>
                <a:cubicBezTo>
                  <a:pt x="68432" y="97511"/>
                  <a:pt x="65718" y="97511"/>
                  <a:pt x="62810" y="97511"/>
                </a:cubicBezTo>
                <a:close/>
                <a:moveTo>
                  <a:pt x="39935" y="97511"/>
                </a:moveTo>
                <a:lnTo>
                  <a:pt x="39935" y="97511"/>
                </a:lnTo>
                <a:cubicBezTo>
                  <a:pt x="39935" y="97511"/>
                  <a:pt x="37027" y="97511"/>
                  <a:pt x="37027" y="100157"/>
                </a:cubicBezTo>
                <a:cubicBezTo>
                  <a:pt x="37027" y="102992"/>
                  <a:pt x="39935" y="102992"/>
                  <a:pt x="39935" y="102992"/>
                </a:cubicBezTo>
                <a:cubicBezTo>
                  <a:pt x="42843" y="102992"/>
                  <a:pt x="45751" y="102992"/>
                  <a:pt x="45751" y="100157"/>
                </a:cubicBezTo>
                <a:cubicBezTo>
                  <a:pt x="45751" y="97511"/>
                  <a:pt x="42843" y="97511"/>
                  <a:pt x="39935" y="97511"/>
                </a:cubicBezTo>
                <a:close/>
                <a:moveTo>
                  <a:pt x="48465" y="111307"/>
                </a:moveTo>
                <a:lnTo>
                  <a:pt x="48465" y="111307"/>
                </a:lnTo>
                <a:cubicBezTo>
                  <a:pt x="45751" y="111307"/>
                  <a:pt x="45751" y="114141"/>
                  <a:pt x="45751" y="114141"/>
                </a:cubicBezTo>
                <a:cubicBezTo>
                  <a:pt x="45751" y="116976"/>
                  <a:pt x="45751" y="119811"/>
                  <a:pt x="48465" y="119811"/>
                </a:cubicBezTo>
                <a:cubicBezTo>
                  <a:pt x="51373" y="119811"/>
                  <a:pt x="51373" y="116976"/>
                  <a:pt x="51373" y="114141"/>
                </a:cubicBezTo>
                <a:cubicBezTo>
                  <a:pt x="51373" y="114141"/>
                  <a:pt x="51373" y="111307"/>
                  <a:pt x="48465" y="111307"/>
                </a:cubicBezTo>
                <a:close/>
                <a:moveTo>
                  <a:pt x="71340" y="111307"/>
                </a:moveTo>
                <a:lnTo>
                  <a:pt x="71340" y="111307"/>
                </a:lnTo>
                <a:cubicBezTo>
                  <a:pt x="68432" y="111307"/>
                  <a:pt x="68432" y="114141"/>
                  <a:pt x="68432" y="114141"/>
                </a:cubicBezTo>
                <a:cubicBezTo>
                  <a:pt x="68432" y="116976"/>
                  <a:pt x="68432" y="119811"/>
                  <a:pt x="71340" y="119811"/>
                </a:cubicBezTo>
                <a:cubicBezTo>
                  <a:pt x="74248" y="119811"/>
                  <a:pt x="74248" y="116976"/>
                  <a:pt x="74248" y="114141"/>
                </a:cubicBezTo>
                <a:cubicBezTo>
                  <a:pt x="74248" y="114141"/>
                  <a:pt x="74248" y="111307"/>
                  <a:pt x="71340" y="111307"/>
                </a:cubicBezTo>
                <a:close/>
                <a:moveTo>
                  <a:pt x="85492" y="97511"/>
                </a:moveTo>
                <a:lnTo>
                  <a:pt x="85492" y="97511"/>
                </a:lnTo>
                <a:cubicBezTo>
                  <a:pt x="85492" y="97511"/>
                  <a:pt x="82778" y="97511"/>
                  <a:pt x="82778" y="100157"/>
                </a:cubicBezTo>
                <a:cubicBezTo>
                  <a:pt x="82778" y="102992"/>
                  <a:pt x="85492" y="102992"/>
                  <a:pt x="85492" y="102992"/>
                </a:cubicBezTo>
                <a:cubicBezTo>
                  <a:pt x="88594" y="102992"/>
                  <a:pt x="91308" y="102992"/>
                  <a:pt x="91308" y="100157"/>
                </a:cubicBezTo>
                <a:cubicBezTo>
                  <a:pt x="91308" y="97511"/>
                  <a:pt x="88594" y="97511"/>
                  <a:pt x="85492" y="97511"/>
                </a:cubicBezTo>
                <a:close/>
                <a:moveTo>
                  <a:pt x="85492" y="19653"/>
                </a:moveTo>
                <a:lnTo>
                  <a:pt x="85492" y="19653"/>
                </a:lnTo>
                <a:cubicBezTo>
                  <a:pt x="79870" y="8503"/>
                  <a:pt x="68432" y="0"/>
                  <a:pt x="56995" y="0"/>
                </a:cubicBezTo>
                <a:cubicBezTo>
                  <a:pt x="37027" y="0"/>
                  <a:pt x="22875" y="13984"/>
                  <a:pt x="22875" y="30803"/>
                </a:cubicBezTo>
                <a:cubicBezTo>
                  <a:pt x="8529" y="33448"/>
                  <a:pt x="0" y="47433"/>
                  <a:pt x="0" y="58582"/>
                </a:cubicBezTo>
                <a:cubicBezTo>
                  <a:pt x="0" y="75212"/>
                  <a:pt x="11437" y="89196"/>
                  <a:pt x="28497" y="89196"/>
                </a:cubicBezTo>
                <a:lnTo>
                  <a:pt x="85492" y="89196"/>
                </a:lnTo>
                <a:cubicBezTo>
                  <a:pt x="105654" y="89196"/>
                  <a:pt x="119806" y="72377"/>
                  <a:pt x="119806" y="52913"/>
                </a:cubicBezTo>
                <a:cubicBezTo>
                  <a:pt x="119806" y="33448"/>
                  <a:pt x="105654" y="19653"/>
                  <a:pt x="85492" y="19653"/>
                </a:cubicBezTo>
                <a:close/>
                <a:moveTo>
                  <a:pt x="82778" y="80692"/>
                </a:moveTo>
                <a:lnTo>
                  <a:pt x="82778" y="80692"/>
                </a:lnTo>
                <a:lnTo>
                  <a:pt x="34313" y="80692"/>
                </a:lnTo>
                <a:cubicBezTo>
                  <a:pt x="14345" y="80692"/>
                  <a:pt x="5621" y="66897"/>
                  <a:pt x="5621" y="58582"/>
                </a:cubicBezTo>
                <a:cubicBezTo>
                  <a:pt x="5621" y="50267"/>
                  <a:pt x="17059" y="39118"/>
                  <a:pt x="28497" y="36283"/>
                </a:cubicBezTo>
                <a:cubicBezTo>
                  <a:pt x="28497" y="22299"/>
                  <a:pt x="39935" y="8503"/>
                  <a:pt x="56995" y="8503"/>
                </a:cubicBezTo>
                <a:cubicBezTo>
                  <a:pt x="68432" y="8503"/>
                  <a:pt x="77156" y="13984"/>
                  <a:pt x="79870" y="25133"/>
                </a:cubicBezTo>
                <a:cubicBezTo>
                  <a:pt x="99838" y="25133"/>
                  <a:pt x="114184" y="36283"/>
                  <a:pt x="114184" y="52913"/>
                </a:cubicBezTo>
                <a:cubicBezTo>
                  <a:pt x="114184" y="66897"/>
                  <a:pt x="102746" y="80692"/>
                  <a:pt x="82778" y="806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4" name="Shape 4664">
            <a:extLst>
              <a:ext uri="{FF2B5EF4-FFF2-40B4-BE49-F238E27FC236}">
                <a16:creationId xmlns:a16="http://schemas.microsoft.com/office/drawing/2014/main" id="{460922BB-5649-4589-A212-BF0C35135CCC}"/>
              </a:ext>
            </a:extLst>
          </p:cNvPr>
          <p:cNvSpPr/>
          <p:nvPr/>
        </p:nvSpPr>
        <p:spPr>
          <a:xfrm>
            <a:off x="13388553" y="3345148"/>
            <a:ext cx="603659" cy="46364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5492" y="26186"/>
                </a:moveTo>
                <a:lnTo>
                  <a:pt x="85492" y="26186"/>
                </a:lnTo>
                <a:cubicBezTo>
                  <a:pt x="79870" y="11186"/>
                  <a:pt x="68432" y="0"/>
                  <a:pt x="56995" y="0"/>
                </a:cubicBezTo>
                <a:cubicBezTo>
                  <a:pt x="37027" y="0"/>
                  <a:pt x="22875" y="18813"/>
                  <a:pt x="22875" y="41186"/>
                </a:cubicBezTo>
                <a:cubicBezTo>
                  <a:pt x="8529" y="48813"/>
                  <a:pt x="0" y="63813"/>
                  <a:pt x="0" y="82372"/>
                </a:cubicBezTo>
                <a:cubicBezTo>
                  <a:pt x="0" y="101186"/>
                  <a:pt x="11437" y="119745"/>
                  <a:pt x="28497" y="119745"/>
                </a:cubicBezTo>
                <a:lnTo>
                  <a:pt x="82778" y="119745"/>
                </a:lnTo>
                <a:cubicBezTo>
                  <a:pt x="102746" y="119745"/>
                  <a:pt x="119806" y="101186"/>
                  <a:pt x="119806" y="74745"/>
                </a:cubicBezTo>
                <a:cubicBezTo>
                  <a:pt x="119806" y="48813"/>
                  <a:pt x="105654" y="26186"/>
                  <a:pt x="85492" y="26186"/>
                </a:cubicBezTo>
                <a:close/>
                <a:moveTo>
                  <a:pt x="82778" y="112372"/>
                </a:moveTo>
                <a:lnTo>
                  <a:pt x="82778" y="112372"/>
                </a:lnTo>
                <a:lnTo>
                  <a:pt x="28497" y="112372"/>
                </a:lnTo>
                <a:cubicBezTo>
                  <a:pt x="28497" y="112372"/>
                  <a:pt x="5621" y="108559"/>
                  <a:pt x="5621" y="82372"/>
                </a:cubicBezTo>
                <a:cubicBezTo>
                  <a:pt x="5621" y="67372"/>
                  <a:pt x="17059" y="52372"/>
                  <a:pt x="28497" y="52372"/>
                </a:cubicBezTo>
                <a:cubicBezTo>
                  <a:pt x="28497" y="30000"/>
                  <a:pt x="39935" y="11186"/>
                  <a:pt x="56995" y="11186"/>
                </a:cubicBezTo>
                <a:cubicBezTo>
                  <a:pt x="68432" y="11186"/>
                  <a:pt x="77156" y="22627"/>
                  <a:pt x="79870" y="37372"/>
                </a:cubicBezTo>
                <a:cubicBezTo>
                  <a:pt x="99838" y="33813"/>
                  <a:pt x="111276" y="56186"/>
                  <a:pt x="114184" y="71186"/>
                </a:cubicBezTo>
                <a:cubicBezTo>
                  <a:pt x="114184" y="93559"/>
                  <a:pt x="96930" y="112372"/>
                  <a:pt x="82778" y="1123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5" name="Shape 4665">
            <a:extLst>
              <a:ext uri="{FF2B5EF4-FFF2-40B4-BE49-F238E27FC236}">
                <a16:creationId xmlns:a16="http://schemas.microsoft.com/office/drawing/2014/main" id="{68BCF605-ACA4-42D4-A9B7-A3667769203C}"/>
              </a:ext>
            </a:extLst>
          </p:cNvPr>
          <p:cNvSpPr/>
          <p:nvPr/>
        </p:nvSpPr>
        <p:spPr>
          <a:xfrm>
            <a:off x="12394886" y="3287643"/>
            <a:ext cx="578507" cy="57865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01" y="0"/>
                </a:moveTo>
                <a:lnTo>
                  <a:pt x="6101" y="0"/>
                </a:lnTo>
                <a:cubicBezTo>
                  <a:pt x="3050" y="0"/>
                  <a:pt x="0" y="3050"/>
                  <a:pt x="0" y="6101"/>
                </a:cubicBezTo>
                <a:cubicBezTo>
                  <a:pt x="0" y="116745"/>
                  <a:pt x="0" y="116745"/>
                  <a:pt x="0" y="116745"/>
                </a:cubicBezTo>
                <a:cubicBezTo>
                  <a:pt x="0" y="119796"/>
                  <a:pt x="3050" y="119796"/>
                  <a:pt x="6101" y="119796"/>
                </a:cubicBezTo>
                <a:cubicBezTo>
                  <a:pt x="6101" y="119796"/>
                  <a:pt x="9152" y="119796"/>
                  <a:pt x="9152" y="116745"/>
                </a:cubicBezTo>
                <a:cubicBezTo>
                  <a:pt x="9152" y="6101"/>
                  <a:pt x="9152" y="6101"/>
                  <a:pt x="9152" y="6101"/>
                </a:cubicBezTo>
                <a:cubicBezTo>
                  <a:pt x="9152" y="3050"/>
                  <a:pt x="6101" y="0"/>
                  <a:pt x="6101" y="0"/>
                </a:cubicBezTo>
                <a:close/>
                <a:moveTo>
                  <a:pt x="113898" y="8949"/>
                </a:moveTo>
                <a:lnTo>
                  <a:pt x="113898" y="8949"/>
                </a:lnTo>
                <a:cubicBezTo>
                  <a:pt x="24000" y="0"/>
                  <a:pt x="24000" y="0"/>
                  <a:pt x="24000" y="0"/>
                </a:cubicBezTo>
                <a:cubicBezTo>
                  <a:pt x="20949" y="0"/>
                  <a:pt x="18101" y="6101"/>
                  <a:pt x="18101" y="8949"/>
                </a:cubicBezTo>
                <a:cubicBezTo>
                  <a:pt x="18101" y="53898"/>
                  <a:pt x="18101" y="53898"/>
                  <a:pt x="18101" y="53898"/>
                </a:cubicBezTo>
                <a:cubicBezTo>
                  <a:pt x="18101" y="56949"/>
                  <a:pt x="20949" y="60000"/>
                  <a:pt x="24000" y="60000"/>
                </a:cubicBezTo>
                <a:cubicBezTo>
                  <a:pt x="113898" y="53898"/>
                  <a:pt x="113898" y="53898"/>
                  <a:pt x="113898" y="53898"/>
                </a:cubicBezTo>
                <a:cubicBezTo>
                  <a:pt x="116745" y="53898"/>
                  <a:pt x="119796" y="48000"/>
                  <a:pt x="119796" y="44949"/>
                </a:cubicBezTo>
                <a:cubicBezTo>
                  <a:pt x="119796" y="18101"/>
                  <a:pt x="119796" y="18101"/>
                  <a:pt x="119796" y="18101"/>
                </a:cubicBezTo>
                <a:cubicBezTo>
                  <a:pt x="119796" y="12000"/>
                  <a:pt x="116745" y="8949"/>
                  <a:pt x="113898" y="8949"/>
                </a:cubicBezTo>
                <a:close/>
                <a:moveTo>
                  <a:pt x="56949" y="51050"/>
                </a:moveTo>
                <a:lnTo>
                  <a:pt x="56949" y="51050"/>
                </a:lnTo>
                <a:cubicBezTo>
                  <a:pt x="30101" y="53898"/>
                  <a:pt x="30101" y="53898"/>
                  <a:pt x="30101" y="53898"/>
                </a:cubicBezTo>
                <a:cubicBezTo>
                  <a:pt x="24000" y="53898"/>
                  <a:pt x="24000" y="51050"/>
                  <a:pt x="24000" y="48000"/>
                </a:cubicBezTo>
                <a:cubicBezTo>
                  <a:pt x="24000" y="12000"/>
                  <a:pt x="24000" y="12000"/>
                  <a:pt x="24000" y="12000"/>
                </a:cubicBezTo>
                <a:cubicBezTo>
                  <a:pt x="24000" y="8949"/>
                  <a:pt x="24000" y="8949"/>
                  <a:pt x="30101" y="8949"/>
                </a:cubicBezTo>
                <a:cubicBezTo>
                  <a:pt x="56949" y="12000"/>
                  <a:pt x="56949" y="12000"/>
                  <a:pt x="56949" y="12000"/>
                </a:cubicBezTo>
                <a:lnTo>
                  <a:pt x="56949" y="51050"/>
                </a:lnTo>
                <a:close/>
                <a:moveTo>
                  <a:pt x="89898" y="48000"/>
                </a:moveTo>
                <a:lnTo>
                  <a:pt x="89898" y="48000"/>
                </a:lnTo>
                <a:cubicBezTo>
                  <a:pt x="65898" y="48000"/>
                  <a:pt x="65898" y="48000"/>
                  <a:pt x="65898" y="48000"/>
                </a:cubicBezTo>
                <a:cubicBezTo>
                  <a:pt x="65898" y="12000"/>
                  <a:pt x="65898" y="12000"/>
                  <a:pt x="65898" y="12000"/>
                </a:cubicBezTo>
                <a:cubicBezTo>
                  <a:pt x="89898" y="15050"/>
                  <a:pt x="89898" y="15050"/>
                  <a:pt x="89898" y="15050"/>
                </a:cubicBezTo>
                <a:lnTo>
                  <a:pt x="89898" y="48000"/>
                </a:lnTo>
                <a:close/>
                <a:moveTo>
                  <a:pt x="113898" y="41898"/>
                </a:moveTo>
                <a:lnTo>
                  <a:pt x="113898" y="41898"/>
                </a:lnTo>
                <a:cubicBezTo>
                  <a:pt x="113898" y="44949"/>
                  <a:pt x="113898" y="44949"/>
                  <a:pt x="107796" y="44949"/>
                </a:cubicBezTo>
                <a:cubicBezTo>
                  <a:pt x="95796" y="44949"/>
                  <a:pt x="95796" y="44949"/>
                  <a:pt x="95796" y="44949"/>
                </a:cubicBezTo>
                <a:cubicBezTo>
                  <a:pt x="95796" y="15050"/>
                  <a:pt x="95796" y="15050"/>
                  <a:pt x="95796" y="15050"/>
                </a:cubicBezTo>
                <a:cubicBezTo>
                  <a:pt x="107796" y="18101"/>
                  <a:pt x="107796" y="18101"/>
                  <a:pt x="107796" y="18101"/>
                </a:cubicBezTo>
                <a:cubicBezTo>
                  <a:pt x="113898" y="18101"/>
                  <a:pt x="113898" y="18101"/>
                  <a:pt x="113898" y="20949"/>
                </a:cubicBezTo>
                <a:lnTo>
                  <a:pt x="113898" y="418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6" name="Shape 4666">
            <a:extLst>
              <a:ext uri="{FF2B5EF4-FFF2-40B4-BE49-F238E27FC236}">
                <a16:creationId xmlns:a16="http://schemas.microsoft.com/office/drawing/2014/main" id="{C993FE16-9AC1-4A92-8D48-B90BFBDC59C1}"/>
              </a:ext>
            </a:extLst>
          </p:cNvPr>
          <p:cNvSpPr/>
          <p:nvPr/>
        </p:nvSpPr>
        <p:spPr>
          <a:xfrm>
            <a:off x="11402689" y="3266078"/>
            <a:ext cx="546167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748" y="0"/>
                </a:moveTo>
                <a:lnTo>
                  <a:pt x="100748" y="0"/>
                </a:lnTo>
                <a:cubicBezTo>
                  <a:pt x="19037" y="0"/>
                  <a:pt x="19037" y="0"/>
                  <a:pt x="19037" y="0"/>
                </a:cubicBezTo>
                <a:cubicBezTo>
                  <a:pt x="9411" y="0"/>
                  <a:pt x="0" y="5669"/>
                  <a:pt x="0" y="13984"/>
                </a:cubicBezTo>
                <a:cubicBezTo>
                  <a:pt x="0" y="119811"/>
                  <a:pt x="0" y="119811"/>
                  <a:pt x="0" y="119811"/>
                </a:cubicBezTo>
                <a:cubicBezTo>
                  <a:pt x="9411" y="119811"/>
                  <a:pt x="9411" y="119811"/>
                  <a:pt x="9411" y="119811"/>
                </a:cubicBezTo>
                <a:cubicBezTo>
                  <a:pt x="25240" y="108661"/>
                  <a:pt x="25240" y="108661"/>
                  <a:pt x="25240" y="108661"/>
                </a:cubicBezTo>
                <a:cubicBezTo>
                  <a:pt x="44278" y="119811"/>
                  <a:pt x="44278" y="119811"/>
                  <a:pt x="44278" y="119811"/>
                </a:cubicBezTo>
                <a:cubicBezTo>
                  <a:pt x="59893" y="108661"/>
                  <a:pt x="59893" y="108661"/>
                  <a:pt x="59893" y="108661"/>
                </a:cubicBezTo>
                <a:cubicBezTo>
                  <a:pt x="75721" y="119811"/>
                  <a:pt x="75721" y="119811"/>
                  <a:pt x="75721" y="119811"/>
                </a:cubicBezTo>
                <a:cubicBezTo>
                  <a:pt x="94545" y="108661"/>
                  <a:pt x="94545" y="108661"/>
                  <a:pt x="94545" y="108661"/>
                </a:cubicBezTo>
                <a:cubicBezTo>
                  <a:pt x="110374" y="119811"/>
                  <a:pt x="110374" y="119811"/>
                  <a:pt x="110374" y="119811"/>
                </a:cubicBezTo>
                <a:cubicBezTo>
                  <a:pt x="119786" y="119811"/>
                  <a:pt x="119786" y="119811"/>
                  <a:pt x="119786" y="119811"/>
                </a:cubicBezTo>
                <a:cubicBezTo>
                  <a:pt x="119786" y="13984"/>
                  <a:pt x="119786" y="13984"/>
                  <a:pt x="119786" y="13984"/>
                </a:cubicBezTo>
                <a:cubicBezTo>
                  <a:pt x="119786" y="5669"/>
                  <a:pt x="110374" y="0"/>
                  <a:pt x="100748" y="0"/>
                </a:cubicBezTo>
                <a:close/>
                <a:moveTo>
                  <a:pt x="110374" y="111307"/>
                </a:moveTo>
                <a:lnTo>
                  <a:pt x="110374" y="111307"/>
                </a:lnTo>
                <a:cubicBezTo>
                  <a:pt x="94545" y="100157"/>
                  <a:pt x="94545" y="100157"/>
                  <a:pt x="94545" y="100157"/>
                </a:cubicBezTo>
                <a:cubicBezTo>
                  <a:pt x="75721" y="111307"/>
                  <a:pt x="75721" y="111307"/>
                  <a:pt x="75721" y="111307"/>
                </a:cubicBezTo>
                <a:cubicBezTo>
                  <a:pt x="59893" y="100157"/>
                  <a:pt x="59893" y="100157"/>
                  <a:pt x="59893" y="100157"/>
                </a:cubicBezTo>
                <a:cubicBezTo>
                  <a:pt x="44278" y="111307"/>
                  <a:pt x="44278" y="111307"/>
                  <a:pt x="44278" y="111307"/>
                </a:cubicBezTo>
                <a:cubicBezTo>
                  <a:pt x="25240" y="100157"/>
                  <a:pt x="25240" y="100157"/>
                  <a:pt x="25240" y="100157"/>
                </a:cubicBezTo>
                <a:cubicBezTo>
                  <a:pt x="9411" y="111307"/>
                  <a:pt x="9411" y="111307"/>
                  <a:pt x="9411" y="111307"/>
                </a:cubicBezTo>
                <a:cubicBezTo>
                  <a:pt x="9411" y="13984"/>
                  <a:pt x="9411" y="13984"/>
                  <a:pt x="9411" y="13984"/>
                </a:cubicBezTo>
                <a:cubicBezTo>
                  <a:pt x="9411" y="11149"/>
                  <a:pt x="12620" y="8503"/>
                  <a:pt x="19037" y="8503"/>
                </a:cubicBezTo>
                <a:cubicBezTo>
                  <a:pt x="100748" y="8503"/>
                  <a:pt x="100748" y="8503"/>
                  <a:pt x="100748" y="8503"/>
                </a:cubicBezTo>
                <a:cubicBezTo>
                  <a:pt x="107165" y="8503"/>
                  <a:pt x="110374" y="11149"/>
                  <a:pt x="110374" y="13984"/>
                </a:cubicBezTo>
                <a:lnTo>
                  <a:pt x="110374" y="111307"/>
                </a:lnTo>
                <a:close/>
                <a:moveTo>
                  <a:pt x="88128" y="66897"/>
                </a:moveTo>
                <a:lnTo>
                  <a:pt x="88128" y="66897"/>
                </a:lnTo>
                <a:cubicBezTo>
                  <a:pt x="31657" y="66897"/>
                  <a:pt x="31657" y="66897"/>
                  <a:pt x="31657" y="66897"/>
                </a:cubicBezTo>
                <a:cubicBezTo>
                  <a:pt x="28449" y="66897"/>
                  <a:pt x="25240" y="69543"/>
                  <a:pt x="25240" y="69543"/>
                </a:cubicBezTo>
                <a:cubicBezTo>
                  <a:pt x="25240" y="72377"/>
                  <a:pt x="28449" y="75212"/>
                  <a:pt x="31657" y="75212"/>
                </a:cubicBezTo>
                <a:cubicBezTo>
                  <a:pt x="88128" y="75212"/>
                  <a:pt x="88128" y="75212"/>
                  <a:pt x="88128" y="75212"/>
                </a:cubicBezTo>
                <a:cubicBezTo>
                  <a:pt x="91336" y="75212"/>
                  <a:pt x="94545" y="72377"/>
                  <a:pt x="94545" y="69543"/>
                </a:cubicBezTo>
                <a:cubicBezTo>
                  <a:pt x="94545" y="69543"/>
                  <a:pt x="91336" y="66897"/>
                  <a:pt x="88128" y="66897"/>
                </a:cubicBezTo>
                <a:close/>
                <a:moveTo>
                  <a:pt x="88128" y="44598"/>
                </a:moveTo>
                <a:lnTo>
                  <a:pt x="88128" y="44598"/>
                </a:lnTo>
                <a:cubicBezTo>
                  <a:pt x="31657" y="44598"/>
                  <a:pt x="31657" y="44598"/>
                  <a:pt x="31657" y="44598"/>
                </a:cubicBezTo>
                <a:cubicBezTo>
                  <a:pt x="28449" y="44598"/>
                  <a:pt x="25240" y="47433"/>
                  <a:pt x="25240" y="47433"/>
                </a:cubicBezTo>
                <a:cubicBezTo>
                  <a:pt x="25240" y="50267"/>
                  <a:pt x="28449" y="52913"/>
                  <a:pt x="31657" y="52913"/>
                </a:cubicBezTo>
                <a:cubicBezTo>
                  <a:pt x="88128" y="52913"/>
                  <a:pt x="88128" y="52913"/>
                  <a:pt x="88128" y="52913"/>
                </a:cubicBezTo>
                <a:cubicBezTo>
                  <a:pt x="91336" y="52913"/>
                  <a:pt x="94545" y="50267"/>
                  <a:pt x="94545" y="47433"/>
                </a:cubicBezTo>
                <a:cubicBezTo>
                  <a:pt x="94545" y="47433"/>
                  <a:pt x="91336" y="44598"/>
                  <a:pt x="88128" y="44598"/>
                </a:cubicBezTo>
                <a:close/>
                <a:moveTo>
                  <a:pt x="88128" y="22299"/>
                </a:moveTo>
                <a:lnTo>
                  <a:pt x="88128" y="22299"/>
                </a:lnTo>
                <a:cubicBezTo>
                  <a:pt x="31657" y="22299"/>
                  <a:pt x="31657" y="22299"/>
                  <a:pt x="31657" y="22299"/>
                </a:cubicBezTo>
                <a:cubicBezTo>
                  <a:pt x="28449" y="22299"/>
                  <a:pt x="25240" y="25133"/>
                  <a:pt x="25240" y="25133"/>
                </a:cubicBezTo>
                <a:cubicBezTo>
                  <a:pt x="25240" y="27968"/>
                  <a:pt x="28449" y="30803"/>
                  <a:pt x="31657" y="30803"/>
                </a:cubicBezTo>
                <a:cubicBezTo>
                  <a:pt x="88128" y="30803"/>
                  <a:pt x="88128" y="30803"/>
                  <a:pt x="88128" y="30803"/>
                </a:cubicBezTo>
                <a:cubicBezTo>
                  <a:pt x="91336" y="30803"/>
                  <a:pt x="94545" y="27968"/>
                  <a:pt x="94545" y="25133"/>
                </a:cubicBezTo>
                <a:cubicBezTo>
                  <a:pt x="94545" y="25133"/>
                  <a:pt x="91336" y="22299"/>
                  <a:pt x="88128" y="222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7" name="Shape 4667">
            <a:extLst>
              <a:ext uri="{FF2B5EF4-FFF2-40B4-BE49-F238E27FC236}">
                <a16:creationId xmlns:a16="http://schemas.microsoft.com/office/drawing/2014/main" id="{B07C4465-9BFD-4C3A-8644-EE43B9F72373}"/>
              </a:ext>
            </a:extLst>
          </p:cNvPr>
          <p:cNvSpPr/>
          <p:nvPr/>
        </p:nvSpPr>
        <p:spPr>
          <a:xfrm>
            <a:off x="10351533" y="3266078"/>
            <a:ext cx="621623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2492" y="25133"/>
                </a:moveTo>
                <a:lnTo>
                  <a:pt x="72492" y="25133"/>
                </a:lnTo>
                <a:cubicBezTo>
                  <a:pt x="67003" y="30803"/>
                  <a:pt x="67003" y="39118"/>
                  <a:pt x="72492" y="47433"/>
                </a:cubicBezTo>
                <a:cubicBezTo>
                  <a:pt x="81009" y="52913"/>
                  <a:pt x="89148" y="52913"/>
                  <a:pt x="94826" y="47433"/>
                </a:cubicBezTo>
                <a:cubicBezTo>
                  <a:pt x="100315" y="39118"/>
                  <a:pt x="100315" y="30803"/>
                  <a:pt x="94826" y="25133"/>
                </a:cubicBezTo>
                <a:cubicBezTo>
                  <a:pt x="89148" y="19653"/>
                  <a:pt x="81009" y="19653"/>
                  <a:pt x="72492" y="25133"/>
                </a:cubicBezTo>
                <a:close/>
                <a:moveTo>
                  <a:pt x="89148" y="41763"/>
                </a:moveTo>
                <a:lnTo>
                  <a:pt x="89148" y="41763"/>
                </a:lnTo>
                <a:cubicBezTo>
                  <a:pt x="86498" y="44598"/>
                  <a:pt x="81009" y="44598"/>
                  <a:pt x="77981" y="41763"/>
                </a:cubicBezTo>
                <a:cubicBezTo>
                  <a:pt x="75331" y="39118"/>
                  <a:pt x="75331" y="33448"/>
                  <a:pt x="77981" y="30803"/>
                </a:cubicBezTo>
                <a:cubicBezTo>
                  <a:pt x="81009" y="27968"/>
                  <a:pt x="86498" y="27968"/>
                  <a:pt x="89148" y="30803"/>
                </a:cubicBezTo>
                <a:cubicBezTo>
                  <a:pt x="91987" y="33448"/>
                  <a:pt x="91987" y="39118"/>
                  <a:pt x="89148" y="41763"/>
                </a:cubicBezTo>
                <a:close/>
                <a:moveTo>
                  <a:pt x="111482" y="0"/>
                </a:moveTo>
                <a:lnTo>
                  <a:pt x="111482" y="0"/>
                </a:lnTo>
                <a:cubicBezTo>
                  <a:pt x="64164" y="0"/>
                  <a:pt x="64164" y="0"/>
                  <a:pt x="64164" y="0"/>
                </a:cubicBezTo>
                <a:cubicBezTo>
                  <a:pt x="58675" y="0"/>
                  <a:pt x="58675" y="2834"/>
                  <a:pt x="55835" y="5669"/>
                </a:cubicBezTo>
                <a:cubicBezTo>
                  <a:pt x="5678" y="55748"/>
                  <a:pt x="5678" y="55748"/>
                  <a:pt x="5678" y="55748"/>
                </a:cubicBezTo>
                <a:cubicBezTo>
                  <a:pt x="0" y="61417"/>
                  <a:pt x="0" y="69543"/>
                  <a:pt x="5678" y="75212"/>
                </a:cubicBezTo>
                <a:cubicBezTo>
                  <a:pt x="44668" y="114141"/>
                  <a:pt x="44668" y="114141"/>
                  <a:pt x="44668" y="114141"/>
                </a:cubicBezTo>
                <a:cubicBezTo>
                  <a:pt x="50157" y="119811"/>
                  <a:pt x="58675" y="119811"/>
                  <a:pt x="64164" y="114141"/>
                </a:cubicBezTo>
                <a:cubicBezTo>
                  <a:pt x="114321" y="64062"/>
                  <a:pt x="114321" y="64062"/>
                  <a:pt x="114321" y="64062"/>
                </a:cubicBezTo>
                <a:cubicBezTo>
                  <a:pt x="117160" y="61417"/>
                  <a:pt x="119810" y="61417"/>
                  <a:pt x="119810" y="55748"/>
                </a:cubicBezTo>
                <a:cubicBezTo>
                  <a:pt x="119810" y="8503"/>
                  <a:pt x="119810" y="8503"/>
                  <a:pt x="119810" y="8503"/>
                </a:cubicBezTo>
                <a:cubicBezTo>
                  <a:pt x="119810" y="2834"/>
                  <a:pt x="117160" y="0"/>
                  <a:pt x="111482" y="0"/>
                </a:cubicBezTo>
                <a:close/>
                <a:moveTo>
                  <a:pt x="61324" y="108661"/>
                </a:moveTo>
                <a:lnTo>
                  <a:pt x="61324" y="108661"/>
                </a:lnTo>
                <a:cubicBezTo>
                  <a:pt x="55835" y="111307"/>
                  <a:pt x="52996" y="111307"/>
                  <a:pt x="50157" y="108661"/>
                </a:cubicBezTo>
                <a:cubicBezTo>
                  <a:pt x="11167" y="69543"/>
                  <a:pt x="11167" y="69543"/>
                  <a:pt x="11167" y="69543"/>
                </a:cubicBezTo>
                <a:cubicBezTo>
                  <a:pt x="8517" y="66897"/>
                  <a:pt x="8517" y="64062"/>
                  <a:pt x="11167" y="61417"/>
                </a:cubicBezTo>
                <a:cubicBezTo>
                  <a:pt x="16845" y="55748"/>
                  <a:pt x="16845" y="55748"/>
                  <a:pt x="16845" y="55748"/>
                </a:cubicBezTo>
                <a:cubicBezTo>
                  <a:pt x="64164" y="102992"/>
                  <a:pt x="64164" y="102992"/>
                  <a:pt x="64164" y="102992"/>
                </a:cubicBezTo>
                <a:lnTo>
                  <a:pt x="61324" y="108661"/>
                </a:lnTo>
                <a:close/>
                <a:moveTo>
                  <a:pt x="111482" y="52913"/>
                </a:moveTo>
                <a:lnTo>
                  <a:pt x="111482" y="52913"/>
                </a:lnTo>
                <a:cubicBezTo>
                  <a:pt x="111482" y="55748"/>
                  <a:pt x="111482" y="58582"/>
                  <a:pt x="108832" y="61417"/>
                </a:cubicBezTo>
                <a:cubicBezTo>
                  <a:pt x="69842" y="97511"/>
                  <a:pt x="69842" y="97511"/>
                  <a:pt x="69842" y="97511"/>
                </a:cubicBezTo>
                <a:cubicBezTo>
                  <a:pt x="22334" y="50267"/>
                  <a:pt x="22334" y="50267"/>
                  <a:pt x="22334" y="50267"/>
                </a:cubicBezTo>
                <a:cubicBezTo>
                  <a:pt x="61324" y="11149"/>
                  <a:pt x="61324" y="11149"/>
                  <a:pt x="61324" y="11149"/>
                </a:cubicBezTo>
                <a:cubicBezTo>
                  <a:pt x="61324" y="8503"/>
                  <a:pt x="64164" y="8503"/>
                  <a:pt x="67003" y="8503"/>
                </a:cubicBezTo>
                <a:cubicBezTo>
                  <a:pt x="108832" y="8503"/>
                  <a:pt x="108832" y="8503"/>
                  <a:pt x="108832" y="8503"/>
                </a:cubicBezTo>
                <a:cubicBezTo>
                  <a:pt x="111482" y="8503"/>
                  <a:pt x="111482" y="8503"/>
                  <a:pt x="111482" y="11149"/>
                </a:cubicBezTo>
                <a:lnTo>
                  <a:pt x="111482" y="529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8" name="Shape 4668">
            <a:extLst>
              <a:ext uri="{FF2B5EF4-FFF2-40B4-BE49-F238E27FC236}">
                <a16:creationId xmlns:a16="http://schemas.microsoft.com/office/drawing/2014/main" id="{0A7CD624-56D6-4261-B9A3-F11DB2AF6D96}"/>
              </a:ext>
            </a:extLst>
          </p:cNvPr>
          <p:cNvSpPr/>
          <p:nvPr/>
        </p:nvSpPr>
        <p:spPr>
          <a:xfrm>
            <a:off x="9483301" y="3266078"/>
            <a:ext cx="416811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5514" y="36283"/>
                </a:moveTo>
                <a:lnTo>
                  <a:pt x="115514" y="36283"/>
                </a:lnTo>
                <a:cubicBezTo>
                  <a:pt x="65887" y="2834"/>
                  <a:pt x="65887" y="2834"/>
                  <a:pt x="65887" y="2834"/>
                </a:cubicBezTo>
                <a:cubicBezTo>
                  <a:pt x="61962" y="0"/>
                  <a:pt x="53551" y="0"/>
                  <a:pt x="49345" y="2834"/>
                </a:cubicBezTo>
                <a:cubicBezTo>
                  <a:pt x="0" y="36283"/>
                  <a:pt x="0" y="36283"/>
                  <a:pt x="0" y="36283"/>
                </a:cubicBezTo>
                <a:cubicBezTo>
                  <a:pt x="0" y="39118"/>
                  <a:pt x="0" y="39118"/>
                  <a:pt x="0" y="41763"/>
                </a:cubicBezTo>
                <a:lnTo>
                  <a:pt x="0" y="41763"/>
                </a:lnTo>
                <a:cubicBezTo>
                  <a:pt x="0" y="102992"/>
                  <a:pt x="0" y="102992"/>
                  <a:pt x="0" y="102992"/>
                </a:cubicBezTo>
                <a:cubicBezTo>
                  <a:pt x="0" y="111307"/>
                  <a:pt x="8130" y="119811"/>
                  <a:pt x="20467" y="119811"/>
                </a:cubicBezTo>
                <a:cubicBezTo>
                  <a:pt x="98971" y="119811"/>
                  <a:pt x="98971" y="119811"/>
                  <a:pt x="98971" y="119811"/>
                </a:cubicBezTo>
                <a:cubicBezTo>
                  <a:pt x="107102" y="119811"/>
                  <a:pt x="119719" y="111307"/>
                  <a:pt x="119719" y="102992"/>
                </a:cubicBezTo>
                <a:cubicBezTo>
                  <a:pt x="119719" y="47433"/>
                  <a:pt x="119719" y="47433"/>
                  <a:pt x="119719" y="47433"/>
                </a:cubicBezTo>
                <a:cubicBezTo>
                  <a:pt x="119719" y="41763"/>
                  <a:pt x="119719" y="39118"/>
                  <a:pt x="115514" y="36283"/>
                </a:cubicBezTo>
                <a:close/>
                <a:moveTo>
                  <a:pt x="107102" y="102992"/>
                </a:moveTo>
                <a:lnTo>
                  <a:pt x="107102" y="102992"/>
                </a:lnTo>
                <a:cubicBezTo>
                  <a:pt x="107102" y="108661"/>
                  <a:pt x="103177" y="111307"/>
                  <a:pt x="98971" y="111307"/>
                </a:cubicBezTo>
                <a:cubicBezTo>
                  <a:pt x="20467" y="111307"/>
                  <a:pt x="20467" y="111307"/>
                  <a:pt x="20467" y="111307"/>
                </a:cubicBezTo>
                <a:cubicBezTo>
                  <a:pt x="16542" y="111307"/>
                  <a:pt x="8130" y="108661"/>
                  <a:pt x="8130" y="102992"/>
                </a:cubicBezTo>
                <a:cubicBezTo>
                  <a:pt x="8130" y="44598"/>
                  <a:pt x="8130" y="44598"/>
                  <a:pt x="8130" y="44598"/>
                </a:cubicBezTo>
                <a:cubicBezTo>
                  <a:pt x="8130" y="41763"/>
                  <a:pt x="8130" y="41763"/>
                  <a:pt x="12336" y="39118"/>
                </a:cubicBezTo>
                <a:cubicBezTo>
                  <a:pt x="53551" y="8503"/>
                  <a:pt x="53551" y="8503"/>
                  <a:pt x="53551" y="8503"/>
                </a:cubicBezTo>
                <a:cubicBezTo>
                  <a:pt x="57757" y="8503"/>
                  <a:pt x="61962" y="8503"/>
                  <a:pt x="61962" y="8503"/>
                </a:cubicBezTo>
                <a:cubicBezTo>
                  <a:pt x="103177" y="39118"/>
                  <a:pt x="103177" y="39118"/>
                  <a:pt x="103177" y="39118"/>
                </a:cubicBezTo>
                <a:cubicBezTo>
                  <a:pt x="107102" y="41763"/>
                  <a:pt x="107102" y="41763"/>
                  <a:pt x="107102" y="44598"/>
                </a:cubicBezTo>
                <a:lnTo>
                  <a:pt x="107102" y="102992"/>
                </a:lnTo>
                <a:close/>
                <a:moveTo>
                  <a:pt x="57757" y="30803"/>
                </a:moveTo>
                <a:lnTo>
                  <a:pt x="57757" y="30803"/>
                </a:lnTo>
                <a:cubicBezTo>
                  <a:pt x="45420" y="30803"/>
                  <a:pt x="37009" y="39118"/>
                  <a:pt x="37009" y="47433"/>
                </a:cubicBezTo>
                <a:cubicBezTo>
                  <a:pt x="37009" y="55748"/>
                  <a:pt x="45420" y="61417"/>
                  <a:pt x="57757" y="61417"/>
                </a:cubicBezTo>
                <a:cubicBezTo>
                  <a:pt x="70093" y="61417"/>
                  <a:pt x="82429" y="55748"/>
                  <a:pt x="82429" y="47433"/>
                </a:cubicBezTo>
                <a:cubicBezTo>
                  <a:pt x="82429" y="39118"/>
                  <a:pt x="70093" y="30803"/>
                  <a:pt x="57757" y="30803"/>
                </a:cubicBezTo>
                <a:close/>
                <a:moveTo>
                  <a:pt x="57757" y="52913"/>
                </a:moveTo>
                <a:lnTo>
                  <a:pt x="57757" y="52913"/>
                </a:lnTo>
                <a:cubicBezTo>
                  <a:pt x="53551" y="52913"/>
                  <a:pt x="49345" y="50267"/>
                  <a:pt x="49345" y="47433"/>
                </a:cubicBezTo>
                <a:cubicBezTo>
                  <a:pt x="49345" y="41763"/>
                  <a:pt x="53551" y="39118"/>
                  <a:pt x="57757" y="39118"/>
                </a:cubicBezTo>
                <a:cubicBezTo>
                  <a:pt x="65887" y="39118"/>
                  <a:pt x="70093" y="41763"/>
                  <a:pt x="70093" y="47433"/>
                </a:cubicBezTo>
                <a:cubicBezTo>
                  <a:pt x="70093" y="50267"/>
                  <a:pt x="65887" y="52913"/>
                  <a:pt x="57757" y="529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9" name="Shape 4669">
            <a:extLst>
              <a:ext uri="{FF2B5EF4-FFF2-40B4-BE49-F238E27FC236}">
                <a16:creationId xmlns:a16="http://schemas.microsoft.com/office/drawing/2014/main" id="{E3A1EFD6-2024-4B0D-9A91-8625D46D02A1}"/>
              </a:ext>
            </a:extLst>
          </p:cNvPr>
          <p:cNvSpPr/>
          <p:nvPr/>
        </p:nvSpPr>
        <p:spPr>
          <a:xfrm>
            <a:off x="8368628" y="3266078"/>
            <a:ext cx="57850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0831" y="30803"/>
                </a:moveTo>
                <a:lnTo>
                  <a:pt x="110831" y="30803"/>
                </a:lnTo>
                <a:cubicBezTo>
                  <a:pt x="110831" y="2834"/>
                  <a:pt x="110831" y="2834"/>
                  <a:pt x="110831" y="2834"/>
                </a:cubicBezTo>
                <a:cubicBezTo>
                  <a:pt x="110831" y="2834"/>
                  <a:pt x="110831" y="0"/>
                  <a:pt x="107979" y="0"/>
                </a:cubicBezTo>
                <a:lnTo>
                  <a:pt x="104923" y="0"/>
                </a:lnTo>
                <a:cubicBezTo>
                  <a:pt x="0" y="30803"/>
                  <a:pt x="0" y="30803"/>
                  <a:pt x="0" y="30803"/>
                </a:cubicBezTo>
                <a:cubicBezTo>
                  <a:pt x="0" y="36283"/>
                  <a:pt x="0" y="36283"/>
                  <a:pt x="0" y="36283"/>
                </a:cubicBezTo>
                <a:cubicBezTo>
                  <a:pt x="0" y="111307"/>
                  <a:pt x="0" y="111307"/>
                  <a:pt x="0" y="111307"/>
                </a:cubicBezTo>
                <a:cubicBezTo>
                  <a:pt x="0" y="114141"/>
                  <a:pt x="2852" y="119811"/>
                  <a:pt x="8964" y="119811"/>
                </a:cubicBezTo>
                <a:cubicBezTo>
                  <a:pt x="110831" y="119811"/>
                  <a:pt x="110831" y="119811"/>
                  <a:pt x="110831" y="119811"/>
                </a:cubicBezTo>
                <a:cubicBezTo>
                  <a:pt x="116943" y="119811"/>
                  <a:pt x="119796" y="114141"/>
                  <a:pt x="119796" y="111307"/>
                </a:cubicBezTo>
                <a:cubicBezTo>
                  <a:pt x="119796" y="36283"/>
                  <a:pt x="119796" y="36283"/>
                  <a:pt x="119796" y="36283"/>
                </a:cubicBezTo>
                <a:cubicBezTo>
                  <a:pt x="119796" y="33448"/>
                  <a:pt x="116943" y="30803"/>
                  <a:pt x="110831" y="30803"/>
                </a:cubicBezTo>
                <a:close/>
                <a:moveTo>
                  <a:pt x="104923" y="8503"/>
                </a:moveTo>
                <a:lnTo>
                  <a:pt x="104923" y="8503"/>
                </a:lnTo>
                <a:cubicBezTo>
                  <a:pt x="104923" y="30803"/>
                  <a:pt x="104923" y="30803"/>
                  <a:pt x="104923" y="30803"/>
                </a:cubicBezTo>
                <a:cubicBezTo>
                  <a:pt x="26893" y="30803"/>
                  <a:pt x="26893" y="30803"/>
                  <a:pt x="26893" y="30803"/>
                </a:cubicBezTo>
                <a:lnTo>
                  <a:pt x="104923" y="8503"/>
                </a:lnTo>
                <a:close/>
                <a:moveTo>
                  <a:pt x="110831" y="78047"/>
                </a:moveTo>
                <a:lnTo>
                  <a:pt x="110831" y="78047"/>
                </a:lnTo>
                <a:cubicBezTo>
                  <a:pt x="110831" y="80692"/>
                  <a:pt x="110831" y="78047"/>
                  <a:pt x="110831" y="80692"/>
                </a:cubicBezTo>
                <a:cubicBezTo>
                  <a:pt x="95959" y="80692"/>
                  <a:pt x="95959" y="80692"/>
                  <a:pt x="95959" y="80692"/>
                </a:cubicBezTo>
                <a:cubicBezTo>
                  <a:pt x="95959" y="78047"/>
                  <a:pt x="95959" y="80692"/>
                  <a:pt x="95959" y="78047"/>
                </a:cubicBezTo>
                <a:cubicBezTo>
                  <a:pt x="95959" y="75212"/>
                  <a:pt x="95959" y="75212"/>
                  <a:pt x="95959" y="75212"/>
                </a:cubicBezTo>
                <a:cubicBezTo>
                  <a:pt x="110831" y="75212"/>
                  <a:pt x="110831" y="75212"/>
                  <a:pt x="110831" y="75212"/>
                </a:cubicBezTo>
                <a:cubicBezTo>
                  <a:pt x="110831" y="78047"/>
                  <a:pt x="110831" y="75212"/>
                  <a:pt x="110831" y="78047"/>
                </a:cubicBezTo>
                <a:close/>
                <a:moveTo>
                  <a:pt x="110831" y="66897"/>
                </a:moveTo>
                <a:lnTo>
                  <a:pt x="110831" y="66897"/>
                </a:lnTo>
                <a:cubicBezTo>
                  <a:pt x="92903" y="66897"/>
                  <a:pt x="92903" y="66897"/>
                  <a:pt x="92903" y="66897"/>
                </a:cubicBezTo>
                <a:cubicBezTo>
                  <a:pt x="89847" y="66897"/>
                  <a:pt x="86791" y="69543"/>
                  <a:pt x="86791" y="69543"/>
                </a:cubicBezTo>
                <a:cubicBezTo>
                  <a:pt x="86791" y="86362"/>
                  <a:pt x="86791" y="86362"/>
                  <a:pt x="86791" y="86362"/>
                </a:cubicBezTo>
                <a:cubicBezTo>
                  <a:pt x="86791" y="86362"/>
                  <a:pt x="89847" y="89196"/>
                  <a:pt x="92903" y="89196"/>
                </a:cubicBezTo>
                <a:cubicBezTo>
                  <a:pt x="110831" y="89196"/>
                  <a:pt x="110831" y="89196"/>
                  <a:pt x="110831" y="89196"/>
                </a:cubicBezTo>
                <a:cubicBezTo>
                  <a:pt x="110831" y="108661"/>
                  <a:pt x="110831" y="108661"/>
                  <a:pt x="110831" y="108661"/>
                </a:cubicBezTo>
                <a:cubicBezTo>
                  <a:pt x="110831" y="108661"/>
                  <a:pt x="110831" y="111307"/>
                  <a:pt x="107979" y="111307"/>
                </a:cubicBezTo>
                <a:cubicBezTo>
                  <a:pt x="11816" y="111307"/>
                  <a:pt x="11816" y="111307"/>
                  <a:pt x="11816" y="111307"/>
                </a:cubicBezTo>
                <a:cubicBezTo>
                  <a:pt x="8964" y="111307"/>
                  <a:pt x="8964" y="108661"/>
                  <a:pt x="8964" y="108661"/>
                </a:cubicBezTo>
                <a:cubicBezTo>
                  <a:pt x="8964" y="108661"/>
                  <a:pt x="8964" y="39118"/>
                  <a:pt x="8964" y="36283"/>
                </a:cubicBezTo>
                <a:cubicBezTo>
                  <a:pt x="107979" y="36283"/>
                  <a:pt x="107979" y="36283"/>
                  <a:pt x="107979" y="36283"/>
                </a:cubicBezTo>
                <a:cubicBezTo>
                  <a:pt x="110831" y="36283"/>
                  <a:pt x="110831" y="39118"/>
                  <a:pt x="110831" y="41763"/>
                </a:cubicBezTo>
                <a:lnTo>
                  <a:pt x="110831" y="668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0" name="Shape 4670">
            <a:extLst>
              <a:ext uri="{FF2B5EF4-FFF2-40B4-BE49-F238E27FC236}">
                <a16:creationId xmlns:a16="http://schemas.microsoft.com/office/drawing/2014/main" id="{5BEAF330-6992-4B16-979B-6FFF7472BBED}"/>
              </a:ext>
            </a:extLst>
          </p:cNvPr>
          <p:cNvSpPr/>
          <p:nvPr/>
        </p:nvSpPr>
        <p:spPr>
          <a:xfrm>
            <a:off x="7339180" y="3266078"/>
            <a:ext cx="621623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4164" y="30803"/>
                </a:moveTo>
                <a:lnTo>
                  <a:pt x="64164" y="30803"/>
                </a:lnTo>
                <a:cubicBezTo>
                  <a:pt x="61324" y="30803"/>
                  <a:pt x="61324" y="30803"/>
                  <a:pt x="61324" y="30803"/>
                </a:cubicBezTo>
                <a:cubicBezTo>
                  <a:pt x="58675" y="30803"/>
                  <a:pt x="58675" y="30803"/>
                  <a:pt x="58675" y="30803"/>
                </a:cubicBezTo>
                <a:cubicBezTo>
                  <a:pt x="39179" y="52913"/>
                  <a:pt x="39179" y="52913"/>
                  <a:pt x="39179" y="52913"/>
                </a:cubicBezTo>
                <a:cubicBezTo>
                  <a:pt x="39179" y="55748"/>
                  <a:pt x="39179" y="55748"/>
                  <a:pt x="39179" y="58582"/>
                </a:cubicBezTo>
                <a:cubicBezTo>
                  <a:pt x="41829" y="58582"/>
                  <a:pt x="41829" y="58582"/>
                  <a:pt x="44668" y="58582"/>
                </a:cubicBezTo>
                <a:cubicBezTo>
                  <a:pt x="55835" y="44598"/>
                  <a:pt x="55835" y="44598"/>
                  <a:pt x="55835" y="44598"/>
                </a:cubicBezTo>
                <a:cubicBezTo>
                  <a:pt x="55835" y="100157"/>
                  <a:pt x="55835" y="100157"/>
                  <a:pt x="55835" y="100157"/>
                </a:cubicBezTo>
                <a:cubicBezTo>
                  <a:pt x="55835" y="102992"/>
                  <a:pt x="58675" y="102992"/>
                  <a:pt x="61324" y="102992"/>
                </a:cubicBezTo>
                <a:cubicBezTo>
                  <a:pt x="61324" y="102992"/>
                  <a:pt x="64164" y="102992"/>
                  <a:pt x="64164" y="100157"/>
                </a:cubicBezTo>
                <a:cubicBezTo>
                  <a:pt x="64164" y="44598"/>
                  <a:pt x="64164" y="44598"/>
                  <a:pt x="64164" y="44598"/>
                </a:cubicBezTo>
                <a:cubicBezTo>
                  <a:pt x="75331" y="58582"/>
                  <a:pt x="75331" y="58582"/>
                  <a:pt x="75331" y="58582"/>
                </a:cubicBezTo>
                <a:cubicBezTo>
                  <a:pt x="77981" y="58582"/>
                  <a:pt x="80820" y="58582"/>
                  <a:pt x="80820" y="58582"/>
                </a:cubicBezTo>
                <a:cubicBezTo>
                  <a:pt x="83659" y="55748"/>
                  <a:pt x="83659" y="55748"/>
                  <a:pt x="80820" y="52913"/>
                </a:cubicBezTo>
                <a:lnTo>
                  <a:pt x="64164" y="30803"/>
                </a:lnTo>
                <a:close/>
                <a:moveTo>
                  <a:pt x="105993" y="0"/>
                </a:moveTo>
                <a:lnTo>
                  <a:pt x="105993" y="0"/>
                </a:lnTo>
                <a:cubicBezTo>
                  <a:pt x="16845" y="0"/>
                  <a:pt x="16845" y="0"/>
                  <a:pt x="16845" y="0"/>
                </a:cubicBezTo>
                <a:cubicBezTo>
                  <a:pt x="8328" y="0"/>
                  <a:pt x="0" y="5669"/>
                  <a:pt x="0" y="13984"/>
                </a:cubicBezTo>
                <a:cubicBezTo>
                  <a:pt x="0" y="102992"/>
                  <a:pt x="0" y="102992"/>
                  <a:pt x="0" y="102992"/>
                </a:cubicBezTo>
                <a:cubicBezTo>
                  <a:pt x="0" y="111307"/>
                  <a:pt x="8328" y="119811"/>
                  <a:pt x="16845" y="119811"/>
                </a:cubicBezTo>
                <a:cubicBezTo>
                  <a:pt x="105993" y="119811"/>
                  <a:pt x="105993" y="119811"/>
                  <a:pt x="105993" y="119811"/>
                </a:cubicBezTo>
                <a:cubicBezTo>
                  <a:pt x="114321" y="119811"/>
                  <a:pt x="119810" y="111307"/>
                  <a:pt x="119810" y="102992"/>
                </a:cubicBezTo>
                <a:cubicBezTo>
                  <a:pt x="119810" y="13984"/>
                  <a:pt x="119810" y="13984"/>
                  <a:pt x="119810" y="13984"/>
                </a:cubicBezTo>
                <a:cubicBezTo>
                  <a:pt x="119810" y="5669"/>
                  <a:pt x="114321" y="0"/>
                  <a:pt x="105993" y="0"/>
                </a:cubicBezTo>
                <a:close/>
                <a:moveTo>
                  <a:pt x="111482" y="102992"/>
                </a:moveTo>
                <a:lnTo>
                  <a:pt x="111482" y="102992"/>
                </a:lnTo>
                <a:cubicBezTo>
                  <a:pt x="111482" y="108661"/>
                  <a:pt x="108643" y="111307"/>
                  <a:pt x="105993" y="111307"/>
                </a:cubicBezTo>
                <a:cubicBezTo>
                  <a:pt x="16845" y="111307"/>
                  <a:pt x="16845" y="111307"/>
                  <a:pt x="16845" y="111307"/>
                </a:cubicBezTo>
                <a:cubicBezTo>
                  <a:pt x="11167" y="111307"/>
                  <a:pt x="8328" y="108661"/>
                  <a:pt x="8328" y="102992"/>
                </a:cubicBezTo>
                <a:cubicBezTo>
                  <a:pt x="8328" y="13984"/>
                  <a:pt x="8328" y="13984"/>
                  <a:pt x="8328" y="13984"/>
                </a:cubicBezTo>
                <a:cubicBezTo>
                  <a:pt x="8328" y="11149"/>
                  <a:pt x="11167" y="8503"/>
                  <a:pt x="16845" y="8503"/>
                </a:cubicBezTo>
                <a:cubicBezTo>
                  <a:pt x="105993" y="8503"/>
                  <a:pt x="105993" y="8503"/>
                  <a:pt x="105993" y="8503"/>
                </a:cubicBezTo>
                <a:cubicBezTo>
                  <a:pt x="108643" y="8503"/>
                  <a:pt x="111482" y="11149"/>
                  <a:pt x="111482" y="13984"/>
                </a:cubicBezTo>
                <a:lnTo>
                  <a:pt x="111482" y="102992"/>
                </a:lnTo>
                <a:close/>
                <a:moveTo>
                  <a:pt x="94826" y="13984"/>
                </a:moveTo>
                <a:lnTo>
                  <a:pt x="94826" y="13984"/>
                </a:lnTo>
                <a:cubicBezTo>
                  <a:pt x="28012" y="13984"/>
                  <a:pt x="28012" y="13984"/>
                  <a:pt x="28012" y="13984"/>
                </a:cubicBezTo>
                <a:cubicBezTo>
                  <a:pt x="25173" y="13984"/>
                  <a:pt x="22334" y="16818"/>
                  <a:pt x="22334" y="19653"/>
                </a:cubicBezTo>
                <a:cubicBezTo>
                  <a:pt x="22334" y="19653"/>
                  <a:pt x="25173" y="22299"/>
                  <a:pt x="28012" y="22299"/>
                </a:cubicBezTo>
                <a:cubicBezTo>
                  <a:pt x="94826" y="22299"/>
                  <a:pt x="94826" y="22299"/>
                  <a:pt x="94826" y="22299"/>
                </a:cubicBezTo>
                <a:lnTo>
                  <a:pt x="97665" y="19653"/>
                </a:lnTo>
                <a:cubicBezTo>
                  <a:pt x="97665" y="16818"/>
                  <a:pt x="94826" y="13984"/>
                  <a:pt x="94826" y="139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1" name="Shape 4673">
            <a:extLst>
              <a:ext uri="{FF2B5EF4-FFF2-40B4-BE49-F238E27FC236}">
                <a16:creationId xmlns:a16="http://schemas.microsoft.com/office/drawing/2014/main" id="{DA610C59-D81C-43AA-98BD-88AE4264A400}"/>
              </a:ext>
            </a:extLst>
          </p:cNvPr>
          <p:cNvSpPr/>
          <p:nvPr/>
        </p:nvSpPr>
        <p:spPr>
          <a:xfrm>
            <a:off x="14472378" y="2277690"/>
            <a:ext cx="463525" cy="60740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0932" y="14151"/>
                </a:moveTo>
                <a:lnTo>
                  <a:pt x="100932" y="14151"/>
                </a:lnTo>
                <a:cubicBezTo>
                  <a:pt x="89745" y="14151"/>
                  <a:pt x="89745" y="14151"/>
                  <a:pt x="89745" y="14151"/>
                </a:cubicBezTo>
                <a:cubicBezTo>
                  <a:pt x="89745" y="5621"/>
                  <a:pt x="74745" y="0"/>
                  <a:pt x="59745" y="0"/>
                </a:cubicBezTo>
                <a:cubicBezTo>
                  <a:pt x="44745" y="0"/>
                  <a:pt x="29745" y="5621"/>
                  <a:pt x="29745" y="14151"/>
                </a:cubicBezTo>
                <a:cubicBezTo>
                  <a:pt x="18559" y="14151"/>
                  <a:pt x="18559" y="14151"/>
                  <a:pt x="18559" y="14151"/>
                </a:cubicBezTo>
                <a:cubicBezTo>
                  <a:pt x="7372" y="14151"/>
                  <a:pt x="0" y="19967"/>
                  <a:pt x="0" y="28497"/>
                </a:cubicBezTo>
                <a:cubicBezTo>
                  <a:pt x="0" y="105460"/>
                  <a:pt x="0" y="105460"/>
                  <a:pt x="0" y="105460"/>
                </a:cubicBezTo>
                <a:cubicBezTo>
                  <a:pt x="0" y="114184"/>
                  <a:pt x="7372" y="119806"/>
                  <a:pt x="18559" y="119806"/>
                </a:cubicBezTo>
                <a:cubicBezTo>
                  <a:pt x="100932" y="119806"/>
                  <a:pt x="100932" y="119806"/>
                  <a:pt x="100932" y="119806"/>
                </a:cubicBezTo>
                <a:cubicBezTo>
                  <a:pt x="112118" y="119806"/>
                  <a:pt x="119745" y="114184"/>
                  <a:pt x="119745" y="105460"/>
                </a:cubicBezTo>
                <a:cubicBezTo>
                  <a:pt x="119745" y="28497"/>
                  <a:pt x="119745" y="28497"/>
                  <a:pt x="119745" y="28497"/>
                </a:cubicBezTo>
                <a:cubicBezTo>
                  <a:pt x="119745" y="19967"/>
                  <a:pt x="112118" y="14151"/>
                  <a:pt x="100932" y="14151"/>
                </a:cubicBezTo>
                <a:close/>
                <a:moveTo>
                  <a:pt x="59745" y="5621"/>
                </a:moveTo>
                <a:lnTo>
                  <a:pt x="59745" y="5621"/>
                </a:lnTo>
                <a:cubicBezTo>
                  <a:pt x="70932" y="5621"/>
                  <a:pt x="78559" y="8529"/>
                  <a:pt x="78559" y="14151"/>
                </a:cubicBezTo>
                <a:cubicBezTo>
                  <a:pt x="41186" y="14151"/>
                  <a:pt x="41186" y="14151"/>
                  <a:pt x="41186" y="14151"/>
                </a:cubicBezTo>
                <a:cubicBezTo>
                  <a:pt x="41186" y="8529"/>
                  <a:pt x="48559" y="5621"/>
                  <a:pt x="59745" y="5621"/>
                </a:cubicBezTo>
                <a:close/>
                <a:moveTo>
                  <a:pt x="108305" y="105460"/>
                </a:moveTo>
                <a:lnTo>
                  <a:pt x="108305" y="105460"/>
                </a:lnTo>
                <a:cubicBezTo>
                  <a:pt x="108305" y="108368"/>
                  <a:pt x="104745" y="114184"/>
                  <a:pt x="100932" y="114184"/>
                </a:cubicBezTo>
                <a:cubicBezTo>
                  <a:pt x="18559" y="114184"/>
                  <a:pt x="18559" y="114184"/>
                  <a:pt x="18559" y="114184"/>
                </a:cubicBezTo>
                <a:cubicBezTo>
                  <a:pt x="14745" y="114184"/>
                  <a:pt x="11186" y="108368"/>
                  <a:pt x="11186" y="105460"/>
                </a:cubicBezTo>
                <a:cubicBezTo>
                  <a:pt x="11186" y="96930"/>
                  <a:pt x="11186" y="96930"/>
                  <a:pt x="11186" y="96930"/>
                </a:cubicBezTo>
                <a:cubicBezTo>
                  <a:pt x="108305" y="96930"/>
                  <a:pt x="108305" y="96930"/>
                  <a:pt x="108305" y="96930"/>
                </a:cubicBezTo>
                <a:lnTo>
                  <a:pt x="108305" y="105460"/>
                </a:lnTo>
                <a:close/>
                <a:moveTo>
                  <a:pt x="108305" y="91308"/>
                </a:moveTo>
                <a:lnTo>
                  <a:pt x="108305" y="91308"/>
                </a:lnTo>
                <a:cubicBezTo>
                  <a:pt x="11186" y="91308"/>
                  <a:pt x="11186" y="91308"/>
                  <a:pt x="11186" y="91308"/>
                </a:cubicBezTo>
                <a:cubicBezTo>
                  <a:pt x="11186" y="28497"/>
                  <a:pt x="11186" y="28497"/>
                  <a:pt x="11186" y="28497"/>
                </a:cubicBezTo>
                <a:cubicBezTo>
                  <a:pt x="11186" y="25589"/>
                  <a:pt x="14745" y="22875"/>
                  <a:pt x="18559" y="22875"/>
                </a:cubicBezTo>
                <a:cubicBezTo>
                  <a:pt x="29745" y="22875"/>
                  <a:pt x="29745" y="22875"/>
                  <a:pt x="29745" y="22875"/>
                </a:cubicBezTo>
                <a:cubicBezTo>
                  <a:pt x="29745" y="45557"/>
                  <a:pt x="29745" y="45557"/>
                  <a:pt x="29745" y="45557"/>
                </a:cubicBezTo>
                <a:cubicBezTo>
                  <a:pt x="41186" y="45557"/>
                  <a:pt x="41186" y="45557"/>
                  <a:pt x="41186" y="45557"/>
                </a:cubicBezTo>
                <a:cubicBezTo>
                  <a:pt x="41186" y="22875"/>
                  <a:pt x="41186" y="22875"/>
                  <a:pt x="41186" y="22875"/>
                </a:cubicBezTo>
                <a:cubicBezTo>
                  <a:pt x="78559" y="22875"/>
                  <a:pt x="78559" y="22875"/>
                  <a:pt x="78559" y="22875"/>
                </a:cubicBezTo>
                <a:cubicBezTo>
                  <a:pt x="78559" y="45557"/>
                  <a:pt x="78559" y="45557"/>
                  <a:pt x="78559" y="45557"/>
                </a:cubicBezTo>
                <a:cubicBezTo>
                  <a:pt x="89745" y="45557"/>
                  <a:pt x="89745" y="45557"/>
                  <a:pt x="89745" y="45557"/>
                </a:cubicBezTo>
                <a:cubicBezTo>
                  <a:pt x="89745" y="22875"/>
                  <a:pt x="89745" y="22875"/>
                  <a:pt x="89745" y="22875"/>
                </a:cubicBezTo>
                <a:cubicBezTo>
                  <a:pt x="100932" y="22875"/>
                  <a:pt x="100932" y="22875"/>
                  <a:pt x="100932" y="22875"/>
                </a:cubicBezTo>
                <a:cubicBezTo>
                  <a:pt x="104745" y="22875"/>
                  <a:pt x="108305" y="25589"/>
                  <a:pt x="108305" y="28497"/>
                </a:cubicBezTo>
                <a:lnTo>
                  <a:pt x="108305" y="913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2" name="Shape 4674">
            <a:extLst>
              <a:ext uri="{FF2B5EF4-FFF2-40B4-BE49-F238E27FC236}">
                <a16:creationId xmlns:a16="http://schemas.microsoft.com/office/drawing/2014/main" id="{80578EC9-BBA6-4EEB-87B0-96C5ED909ACD}"/>
              </a:ext>
            </a:extLst>
          </p:cNvPr>
          <p:cNvSpPr/>
          <p:nvPr/>
        </p:nvSpPr>
        <p:spPr>
          <a:xfrm>
            <a:off x="13379570" y="2277690"/>
            <a:ext cx="621625" cy="60740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2334" y="105460"/>
                </a:moveTo>
                <a:lnTo>
                  <a:pt x="22334" y="105460"/>
                </a:lnTo>
                <a:cubicBezTo>
                  <a:pt x="22334" y="114184"/>
                  <a:pt x="30662" y="119806"/>
                  <a:pt x="39179" y="119806"/>
                </a:cubicBezTo>
                <a:cubicBezTo>
                  <a:pt x="47507" y="119806"/>
                  <a:pt x="52996" y="114184"/>
                  <a:pt x="52996" y="105460"/>
                </a:cubicBezTo>
                <a:cubicBezTo>
                  <a:pt x="52996" y="96930"/>
                  <a:pt x="47507" y="91308"/>
                  <a:pt x="39179" y="91308"/>
                </a:cubicBezTo>
                <a:cubicBezTo>
                  <a:pt x="30662" y="91308"/>
                  <a:pt x="22334" y="96930"/>
                  <a:pt x="22334" y="105460"/>
                </a:cubicBezTo>
                <a:close/>
                <a:moveTo>
                  <a:pt x="39179" y="96930"/>
                </a:moveTo>
                <a:lnTo>
                  <a:pt x="39179" y="96930"/>
                </a:lnTo>
                <a:cubicBezTo>
                  <a:pt x="41829" y="96930"/>
                  <a:pt x="44668" y="102746"/>
                  <a:pt x="44668" y="105460"/>
                </a:cubicBezTo>
                <a:cubicBezTo>
                  <a:pt x="44668" y="108368"/>
                  <a:pt x="41829" y="114184"/>
                  <a:pt x="39179" y="114184"/>
                </a:cubicBezTo>
                <a:cubicBezTo>
                  <a:pt x="33501" y="114184"/>
                  <a:pt x="30662" y="108368"/>
                  <a:pt x="30662" y="105460"/>
                </a:cubicBezTo>
                <a:cubicBezTo>
                  <a:pt x="30662" y="102746"/>
                  <a:pt x="33501" y="96930"/>
                  <a:pt x="39179" y="96930"/>
                </a:cubicBezTo>
                <a:close/>
                <a:moveTo>
                  <a:pt x="30662" y="82778"/>
                </a:moveTo>
                <a:lnTo>
                  <a:pt x="30662" y="82778"/>
                </a:lnTo>
                <a:cubicBezTo>
                  <a:pt x="28012" y="82778"/>
                  <a:pt x="22334" y="79870"/>
                  <a:pt x="22334" y="74054"/>
                </a:cubicBezTo>
                <a:cubicBezTo>
                  <a:pt x="108832" y="68432"/>
                  <a:pt x="108832" y="68432"/>
                  <a:pt x="108832" y="68432"/>
                </a:cubicBezTo>
                <a:cubicBezTo>
                  <a:pt x="108832" y="68432"/>
                  <a:pt x="119810" y="19967"/>
                  <a:pt x="119810" y="17059"/>
                </a:cubicBezTo>
                <a:lnTo>
                  <a:pt x="117160" y="14151"/>
                </a:lnTo>
                <a:cubicBezTo>
                  <a:pt x="22334" y="14151"/>
                  <a:pt x="22334" y="14151"/>
                  <a:pt x="22334" y="14151"/>
                </a:cubicBezTo>
                <a:cubicBezTo>
                  <a:pt x="22334" y="5621"/>
                  <a:pt x="22334" y="5621"/>
                  <a:pt x="22334" y="5621"/>
                </a:cubicBezTo>
                <a:cubicBezTo>
                  <a:pt x="28012" y="5621"/>
                  <a:pt x="28012" y="5621"/>
                  <a:pt x="28012" y="5621"/>
                </a:cubicBezTo>
                <a:cubicBezTo>
                  <a:pt x="28012" y="5621"/>
                  <a:pt x="30662" y="5621"/>
                  <a:pt x="30662" y="2714"/>
                </a:cubicBezTo>
                <a:cubicBezTo>
                  <a:pt x="30662" y="0"/>
                  <a:pt x="28012" y="0"/>
                  <a:pt x="28012" y="0"/>
                </a:cubicBezTo>
                <a:cubicBezTo>
                  <a:pt x="5678" y="0"/>
                  <a:pt x="5678" y="0"/>
                  <a:pt x="5678" y="0"/>
                </a:cubicBezTo>
                <a:cubicBezTo>
                  <a:pt x="2839" y="0"/>
                  <a:pt x="0" y="0"/>
                  <a:pt x="0" y="2714"/>
                </a:cubicBezTo>
                <a:cubicBezTo>
                  <a:pt x="0" y="5621"/>
                  <a:pt x="2839" y="5621"/>
                  <a:pt x="5678" y="5621"/>
                </a:cubicBezTo>
                <a:cubicBezTo>
                  <a:pt x="16845" y="5621"/>
                  <a:pt x="16845" y="5621"/>
                  <a:pt x="16845" y="5621"/>
                </a:cubicBezTo>
                <a:cubicBezTo>
                  <a:pt x="16845" y="74054"/>
                  <a:pt x="16845" y="74054"/>
                  <a:pt x="16845" y="74054"/>
                </a:cubicBezTo>
                <a:cubicBezTo>
                  <a:pt x="16845" y="82778"/>
                  <a:pt x="22334" y="91308"/>
                  <a:pt x="30662" y="91308"/>
                </a:cubicBezTo>
                <a:cubicBezTo>
                  <a:pt x="39179" y="91308"/>
                  <a:pt x="39179" y="91308"/>
                  <a:pt x="39179" y="91308"/>
                </a:cubicBezTo>
                <a:cubicBezTo>
                  <a:pt x="83659" y="91308"/>
                  <a:pt x="83659" y="91308"/>
                  <a:pt x="83659" y="91308"/>
                </a:cubicBezTo>
                <a:cubicBezTo>
                  <a:pt x="117160" y="91308"/>
                  <a:pt x="117160" y="91308"/>
                  <a:pt x="117160" y="91308"/>
                </a:cubicBezTo>
                <a:cubicBezTo>
                  <a:pt x="117160" y="91308"/>
                  <a:pt x="117160" y="85492"/>
                  <a:pt x="117160" y="82778"/>
                </a:cubicBezTo>
                <a:lnTo>
                  <a:pt x="30662" y="82778"/>
                </a:lnTo>
                <a:close/>
                <a:moveTo>
                  <a:pt x="22334" y="22875"/>
                </a:moveTo>
                <a:lnTo>
                  <a:pt x="22334" y="22875"/>
                </a:lnTo>
                <a:cubicBezTo>
                  <a:pt x="111482" y="22875"/>
                  <a:pt x="111482" y="22875"/>
                  <a:pt x="111482" y="22875"/>
                </a:cubicBezTo>
                <a:cubicBezTo>
                  <a:pt x="103154" y="59903"/>
                  <a:pt x="103154" y="59903"/>
                  <a:pt x="103154" y="59903"/>
                </a:cubicBezTo>
                <a:cubicBezTo>
                  <a:pt x="22334" y="68432"/>
                  <a:pt x="22334" y="68432"/>
                  <a:pt x="22334" y="68432"/>
                </a:cubicBezTo>
                <a:lnTo>
                  <a:pt x="22334" y="22875"/>
                </a:lnTo>
                <a:close/>
                <a:moveTo>
                  <a:pt x="67003" y="105460"/>
                </a:moveTo>
                <a:lnTo>
                  <a:pt x="67003" y="105460"/>
                </a:lnTo>
                <a:cubicBezTo>
                  <a:pt x="67003" y="114184"/>
                  <a:pt x="75331" y="119806"/>
                  <a:pt x="83659" y="119806"/>
                </a:cubicBezTo>
                <a:cubicBezTo>
                  <a:pt x="91987" y="119806"/>
                  <a:pt x="97665" y="114184"/>
                  <a:pt x="97665" y="105460"/>
                </a:cubicBezTo>
                <a:cubicBezTo>
                  <a:pt x="97665" y="96930"/>
                  <a:pt x="91987" y="91308"/>
                  <a:pt x="83659" y="91308"/>
                </a:cubicBezTo>
                <a:cubicBezTo>
                  <a:pt x="75331" y="91308"/>
                  <a:pt x="67003" y="96930"/>
                  <a:pt x="67003" y="105460"/>
                </a:cubicBezTo>
                <a:close/>
                <a:moveTo>
                  <a:pt x="83659" y="96930"/>
                </a:moveTo>
                <a:lnTo>
                  <a:pt x="83659" y="96930"/>
                </a:lnTo>
                <a:cubicBezTo>
                  <a:pt x="86498" y="96930"/>
                  <a:pt x="89148" y="102746"/>
                  <a:pt x="89148" y="105460"/>
                </a:cubicBezTo>
                <a:cubicBezTo>
                  <a:pt x="89148" y="108368"/>
                  <a:pt x="86498" y="114184"/>
                  <a:pt x="83659" y="114184"/>
                </a:cubicBezTo>
                <a:cubicBezTo>
                  <a:pt x="77981" y="114184"/>
                  <a:pt x="75331" y="108368"/>
                  <a:pt x="75331" y="105460"/>
                </a:cubicBezTo>
                <a:cubicBezTo>
                  <a:pt x="75331" y="102746"/>
                  <a:pt x="77981" y="96930"/>
                  <a:pt x="83659" y="969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4" name="Shape 4675">
            <a:extLst>
              <a:ext uri="{FF2B5EF4-FFF2-40B4-BE49-F238E27FC236}">
                <a16:creationId xmlns:a16="http://schemas.microsoft.com/office/drawing/2014/main" id="{34D93602-EA35-4E6E-82F7-DF94BD275368}"/>
              </a:ext>
            </a:extLst>
          </p:cNvPr>
          <p:cNvSpPr/>
          <p:nvPr/>
        </p:nvSpPr>
        <p:spPr>
          <a:xfrm>
            <a:off x="12373328" y="2292066"/>
            <a:ext cx="621623" cy="57865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6151" y="32949"/>
                </a:moveTo>
                <a:lnTo>
                  <a:pt x="36151" y="32949"/>
                </a:lnTo>
                <a:cubicBezTo>
                  <a:pt x="27823" y="0"/>
                  <a:pt x="27823" y="0"/>
                  <a:pt x="27823" y="0"/>
                </a:cubicBezTo>
                <a:cubicBezTo>
                  <a:pt x="2649" y="0"/>
                  <a:pt x="2649" y="0"/>
                  <a:pt x="2649" y="0"/>
                </a:cubicBezTo>
                <a:lnTo>
                  <a:pt x="0" y="3050"/>
                </a:lnTo>
                <a:cubicBezTo>
                  <a:pt x="0" y="6101"/>
                  <a:pt x="2649" y="9152"/>
                  <a:pt x="2649" y="9152"/>
                </a:cubicBezTo>
                <a:cubicBezTo>
                  <a:pt x="22145" y="9152"/>
                  <a:pt x="22145" y="9152"/>
                  <a:pt x="22145" y="9152"/>
                </a:cubicBezTo>
                <a:cubicBezTo>
                  <a:pt x="30662" y="32949"/>
                  <a:pt x="30662" y="32949"/>
                  <a:pt x="30662" y="32949"/>
                </a:cubicBezTo>
                <a:lnTo>
                  <a:pt x="30662" y="32949"/>
                </a:lnTo>
                <a:cubicBezTo>
                  <a:pt x="36151" y="80949"/>
                  <a:pt x="36151" y="80949"/>
                  <a:pt x="36151" y="80949"/>
                </a:cubicBezTo>
                <a:cubicBezTo>
                  <a:pt x="36151" y="89898"/>
                  <a:pt x="44479" y="95796"/>
                  <a:pt x="52807" y="95796"/>
                </a:cubicBezTo>
                <a:cubicBezTo>
                  <a:pt x="91798" y="95796"/>
                  <a:pt x="91798" y="95796"/>
                  <a:pt x="91798" y="95796"/>
                </a:cubicBezTo>
                <a:cubicBezTo>
                  <a:pt x="100315" y="95796"/>
                  <a:pt x="108643" y="89898"/>
                  <a:pt x="108643" y="80949"/>
                </a:cubicBezTo>
                <a:cubicBezTo>
                  <a:pt x="119810" y="32949"/>
                  <a:pt x="119810" y="32949"/>
                  <a:pt x="119810" y="32949"/>
                </a:cubicBezTo>
                <a:lnTo>
                  <a:pt x="36151" y="32949"/>
                </a:lnTo>
                <a:close/>
                <a:moveTo>
                  <a:pt x="100315" y="80949"/>
                </a:moveTo>
                <a:lnTo>
                  <a:pt x="100315" y="80949"/>
                </a:lnTo>
                <a:cubicBezTo>
                  <a:pt x="100315" y="84000"/>
                  <a:pt x="97476" y="86847"/>
                  <a:pt x="91798" y="86847"/>
                </a:cubicBezTo>
                <a:cubicBezTo>
                  <a:pt x="52807" y="86847"/>
                  <a:pt x="52807" y="86847"/>
                  <a:pt x="52807" y="86847"/>
                </a:cubicBezTo>
                <a:cubicBezTo>
                  <a:pt x="47318" y="86847"/>
                  <a:pt x="44479" y="84000"/>
                  <a:pt x="44479" y="80949"/>
                </a:cubicBezTo>
                <a:cubicBezTo>
                  <a:pt x="38990" y="39050"/>
                  <a:pt x="38990" y="39050"/>
                  <a:pt x="38990" y="39050"/>
                </a:cubicBezTo>
                <a:cubicBezTo>
                  <a:pt x="108643" y="39050"/>
                  <a:pt x="108643" y="39050"/>
                  <a:pt x="108643" y="39050"/>
                </a:cubicBezTo>
                <a:lnTo>
                  <a:pt x="100315" y="80949"/>
                </a:lnTo>
                <a:close/>
                <a:moveTo>
                  <a:pt x="52807" y="104949"/>
                </a:moveTo>
                <a:lnTo>
                  <a:pt x="52807" y="104949"/>
                </a:lnTo>
                <a:cubicBezTo>
                  <a:pt x="47318" y="104949"/>
                  <a:pt x="44479" y="107796"/>
                  <a:pt x="44479" y="110847"/>
                </a:cubicBezTo>
                <a:cubicBezTo>
                  <a:pt x="44479" y="116949"/>
                  <a:pt x="47318" y="119796"/>
                  <a:pt x="52807" y="119796"/>
                </a:cubicBezTo>
                <a:cubicBezTo>
                  <a:pt x="55646" y="119796"/>
                  <a:pt x="58485" y="116949"/>
                  <a:pt x="58485" y="110847"/>
                </a:cubicBezTo>
                <a:cubicBezTo>
                  <a:pt x="58485" y="107796"/>
                  <a:pt x="55646" y="104949"/>
                  <a:pt x="52807" y="104949"/>
                </a:cubicBezTo>
                <a:close/>
                <a:moveTo>
                  <a:pt x="89148" y="104949"/>
                </a:moveTo>
                <a:lnTo>
                  <a:pt x="89148" y="104949"/>
                </a:lnTo>
                <a:cubicBezTo>
                  <a:pt x="86309" y="104949"/>
                  <a:pt x="80630" y="107796"/>
                  <a:pt x="80630" y="110847"/>
                </a:cubicBezTo>
                <a:cubicBezTo>
                  <a:pt x="80630" y="116949"/>
                  <a:pt x="86309" y="119796"/>
                  <a:pt x="89148" y="119796"/>
                </a:cubicBezTo>
                <a:cubicBezTo>
                  <a:pt x="91798" y="119796"/>
                  <a:pt x="97476" y="116949"/>
                  <a:pt x="97476" y="110847"/>
                </a:cubicBezTo>
                <a:cubicBezTo>
                  <a:pt x="97476" y="107796"/>
                  <a:pt x="91798" y="104949"/>
                  <a:pt x="89148" y="10494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5" name="Shape 4676">
            <a:extLst>
              <a:ext uri="{FF2B5EF4-FFF2-40B4-BE49-F238E27FC236}">
                <a16:creationId xmlns:a16="http://schemas.microsoft.com/office/drawing/2014/main" id="{73697FB6-D086-467D-B1BD-ABCE23E1BC2A}"/>
              </a:ext>
            </a:extLst>
          </p:cNvPr>
          <p:cNvSpPr/>
          <p:nvPr/>
        </p:nvSpPr>
        <p:spPr>
          <a:xfrm>
            <a:off x="11373943" y="2335195"/>
            <a:ext cx="603659" cy="4923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6898" y="28023"/>
                </a:moveTo>
                <a:lnTo>
                  <a:pt x="116898" y="28023"/>
                </a:lnTo>
                <a:cubicBezTo>
                  <a:pt x="91308" y="28023"/>
                  <a:pt x="91308" y="28023"/>
                  <a:pt x="91308" y="28023"/>
                </a:cubicBezTo>
                <a:cubicBezTo>
                  <a:pt x="99838" y="6946"/>
                  <a:pt x="99838" y="6946"/>
                  <a:pt x="99838" y="6946"/>
                </a:cubicBezTo>
                <a:cubicBezTo>
                  <a:pt x="108368" y="6946"/>
                  <a:pt x="108368" y="6946"/>
                  <a:pt x="108368" y="6946"/>
                </a:cubicBezTo>
                <a:cubicBezTo>
                  <a:pt x="111276" y="6946"/>
                  <a:pt x="114184" y="6946"/>
                  <a:pt x="114184" y="3353"/>
                </a:cubicBezTo>
                <a:cubicBezTo>
                  <a:pt x="114184" y="0"/>
                  <a:pt x="111276" y="0"/>
                  <a:pt x="108368" y="0"/>
                </a:cubicBezTo>
                <a:cubicBezTo>
                  <a:pt x="94216" y="0"/>
                  <a:pt x="94216" y="0"/>
                  <a:pt x="94216" y="0"/>
                </a:cubicBezTo>
                <a:cubicBezTo>
                  <a:pt x="82778" y="28023"/>
                  <a:pt x="82778" y="28023"/>
                  <a:pt x="82778" y="28023"/>
                </a:cubicBezTo>
                <a:cubicBezTo>
                  <a:pt x="37027" y="28023"/>
                  <a:pt x="37027" y="28023"/>
                  <a:pt x="37027" y="28023"/>
                </a:cubicBezTo>
                <a:cubicBezTo>
                  <a:pt x="25589" y="0"/>
                  <a:pt x="25589" y="0"/>
                  <a:pt x="25589" y="0"/>
                </a:cubicBezTo>
                <a:cubicBezTo>
                  <a:pt x="11437" y="0"/>
                  <a:pt x="11437" y="0"/>
                  <a:pt x="11437" y="0"/>
                </a:cubicBezTo>
                <a:cubicBezTo>
                  <a:pt x="8529" y="0"/>
                  <a:pt x="5621" y="0"/>
                  <a:pt x="5621" y="3353"/>
                </a:cubicBezTo>
                <a:cubicBezTo>
                  <a:pt x="5621" y="6946"/>
                  <a:pt x="8529" y="6946"/>
                  <a:pt x="11437" y="6946"/>
                </a:cubicBezTo>
                <a:cubicBezTo>
                  <a:pt x="19967" y="6946"/>
                  <a:pt x="19967" y="6946"/>
                  <a:pt x="19967" y="6946"/>
                </a:cubicBezTo>
                <a:cubicBezTo>
                  <a:pt x="28497" y="28023"/>
                  <a:pt x="28497" y="28023"/>
                  <a:pt x="28497" y="28023"/>
                </a:cubicBezTo>
                <a:cubicBezTo>
                  <a:pt x="2907" y="28023"/>
                  <a:pt x="2907" y="28023"/>
                  <a:pt x="2907" y="28023"/>
                </a:cubicBezTo>
                <a:cubicBezTo>
                  <a:pt x="0" y="28023"/>
                  <a:pt x="0" y="28023"/>
                  <a:pt x="0" y="31616"/>
                </a:cubicBezTo>
                <a:cubicBezTo>
                  <a:pt x="0" y="35209"/>
                  <a:pt x="0" y="35209"/>
                  <a:pt x="2907" y="35209"/>
                </a:cubicBezTo>
                <a:cubicBezTo>
                  <a:pt x="5621" y="35209"/>
                  <a:pt x="5621" y="35209"/>
                  <a:pt x="5621" y="35209"/>
                </a:cubicBezTo>
                <a:cubicBezTo>
                  <a:pt x="11437" y="102035"/>
                  <a:pt x="11437" y="102035"/>
                  <a:pt x="11437" y="102035"/>
                </a:cubicBezTo>
                <a:cubicBezTo>
                  <a:pt x="11437" y="112814"/>
                  <a:pt x="17059" y="119760"/>
                  <a:pt x="25589" y="119760"/>
                </a:cubicBezTo>
                <a:cubicBezTo>
                  <a:pt x="91308" y="119760"/>
                  <a:pt x="91308" y="119760"/>
                  <a:pt x="91308" y="119760"/>
                </a:cubicBezTo>
                <a:cubicBezTo>
                  <a:pt x="99838" y="119760"/>
                  <a:pt x="105654" y="112814"/>
                  <a:pt x="105654" y="102035"/>
                </a:cubicBezTo>
                <a:cubicBezTo>
                  <a:pt x="114184" y="35209"/>
                  <a:pt x="114184" y="35209"/>
                  <a:pt x="114184" y="35209"/>
                </a:cubicBezTo>
                <a:cubicBezTo>
                  <a:pt x="116898" y="35209"/>
                  <a:pt x="116898" y="35209"/>
                  <a:pt x="116898" y="35209"/>
                </a:cubicBezTo>
                <a:cubicBezTo>
                  <a:pt x="119806" y="35209"/>
                  <a:pt x="119806" y="35209"/>
                  <a:pt x="119806" y="31616"/>
                </a:cubicBezTo>
                <a:cubicBezTo>
                  <a:pt x="119806" y="28023"/>
                  <a:pt x="119806" y="28023"/>
                  <a:pt x="116898" y="28023"/>
                </a:cubicBezTo>
                <a:close/>
                <a:moveTo>
                  <a:pt x="37027" y="112814"/>
                </a:moveTo>
                <a:lnTo>
                  <a:pt x="37027" y="112814"/>
                </a:lnTo>
                <a:cubicBezTo>
                  <a:pt x="25589" y="112814"/>
                  <a:pt x="25589" y="112814"/>
                  <a:pt x="25589" y="112814"/>
                </a:cubicBezTo>
                <a:cubicBezTo>
                  <a:pt x="22875" y="112814"/>
                  <a:pt x="17059" y="105628"/>
                  <a:pt x="17059" y="102035"/>
                </a:cubicBezTo>
                <a:cubicBezTo>
                  <a:pt x="17059" y="91497"/>
                  <a:pt x="17059" y="91497"/>
                  <a:pt x="17059" y="91497"/>
                </a:cubicBezTo>
                <a:cubicBezTo>
                  <a:pt x="37027" y="91497"/>
                  <a:pt x="37027" y="91497"/>
                  <a:pt x="37027" y="91497"/>
                </a:cubicBezTo>
                <a:lnTo>
                  <a:pt x="37027" y="112814"/>
                </a:lnTo>
                <a:close/>
                <a:moveTo>
                  <a:pt x="37027" y="84550"/>
                </a:moveTo>
                <a:lnTo>
                  <a:pt x="37027" y="84550"/>
                </a:lnTo>
                <a:cubicBezTo>
                  <a:pt x="17059" y="84550"/>
                  <a:pt x="17059" y="84550"/>
                  <a:pt x="17059" y="84550"/>
                </a:cubicBezTo>
                <a:cubicBezTo>
                  <a:pt x="17059" y="63233"/>
                  <a:pt x="17059" y="63233"/>
                  <a:pt x="17059" y="63233"/>
                </a:cubicBezTo>
                <a:cubicBezTo>
                  <a:pt x="37027" y="63233"/>
                  <a:pt x="37027" y="63233"/>
                  <a:pt x="37027" y="63233"/>
                </a:cubicBezTo>
                <a:lnTo>
                  <a:pt x="37027" y="84550"/>
                </a:lnTo>
                <a:close/>
                <a:moveTo>
                  <a:pt x="37027" y="56287"/>
                </a:moveTo>
                <a:lnTo>
                  <a:pt x="37027" y="56287"/>
                </a:lnTo>
                <a:cubicBezTo>
                  <a:pt x="14151" y="56287"/>
                  <a:pt x="14151" y="56287"/>
                  <a:pt x="14151" y="56287"/>
                </a:cubicBezTo>
                <a:cubicBezTo>
                  <a:pt x="14151" y="35209"/>
                  <a:pt x="14151" y="35209"/>
                  <a:pt x="14151" y="35209"/>
                </a:cubicBezTo>
                <a:cubicBezTo>
                  <a:pt x="37027" y="35209"/>
                  <a:pt x="37027" y="35209"/>
                  <a:pt x="37027" y="35209"/>
                </a:cubicBezTo>
                <a:lnTo>
                  <a:pt x="37027" y="56287"/>
                </a:lnTo>
                <a:close/>
                <a:moveTo>
                  <a:pt x="74248" y="112814"/>
                </a:moveTo>
                <a:lnTo>
                  <a:pt x="74248" y="112814"/>
                </a:lnTo>
                <a:cubicBezTo>
                  <a:pt x="45751" y="112814"/>
                  <a:pt x="45751" y="112814"/>
                  <a:pt x="45751" y="112814"/>
                </a:cubicBezTo>
                <a:cubicBezTo>
                  <a:pt x="45751" y="91497"/>
                  <a:pt x="45751" y="91497"/>
                  <a:pt x="45751" y="91497"/>
                </a:cubicBezTo>
                <a:cubicBezTo>
                  <a:pt x="74248" y="91497"/>
                  <a:pt x="74248" y="91497"/>
                  <a:pt x="74248" y="91497"/>
                </a:cubicBezTo>
                <a:lnTo>
                  <a:pt x="74248" y="112814"/>
                </a:lnTo>
                <a:close/>
                <a:moveTo>
                  <a:pt x="74248" y="84550"/>
                </a:moveTo>
                <a:lnTo>
                  <a:pt x="74248" y="84550"/>
                </a:lnTo>
                <a:cubicBezTo>
                  <a:pt x="45751" y="84550"/>
                  <a:pt x="45751" y="84550"/>
                  <a:pt x="45751" y="84550"/>
                </a:cubicBezTo>
                <a:cubicBezTo>
                  <a:pt x="45751" y="63233"/>
                  <a:pt x="45751" y="63233"/>
                  <a:pt x="45751" y="63233"/>
                </a:cubicBezTo>
                <a:cubicBezTo>
                  <a:pt x="74248" y="63233"/>
                  <a:pt x="74248" y="63233"/>
                  <a:pt x="74248" y="63233"/>
                </a:cubicBezTo>
                <a:lnTo>
                  <a:pt x="74248" y="84550"/>
                </a:lnTo>
                <a:close/>
                <a:moveTo>
                  <a:pt x="74248" y="56287"/>
                </a:moveTo>
                <a:lnTo>
                  <a:pt x="74248" y="56287"/>
                </a:lnTo>
                <a:cubicBezTo>
                  <a:pt x="45751" y="56287"/>
                  <a:pt x="45751" y="56287"/>
                  <a:pt x="45751" y="56287"/>
                </a:cubicBezTo>
                <a:cubicBezTo>
                  <a:pt x="45751" y="35209"/>
                  <a:pt x="45751" y="35209"/>
                  <a:pt x="45751" y="35209"/>
                </a:cubicBezTo>
                <a:cubicBezTo>
                  <a:pt x="74248" y="35209"/>
                  <a:pt x="74248" y="35209"/>
                  <a:pt x="74248" y="35209"/>
                </a:cubicBezTo>
                <a:lnTo>
                  <a:pt x="74248" y="56287"/>
                </a:lnTo>
                <a:close/>
                <a:moveTo>
                  <a:pt x="96930" y="102035"/>
                </a:moveTo>
                <a:lnTo>
                  <a:pt x="96930" y="102035"/>
                </a:lnTo>
                <a:cubicBezTo>
                  <a:pt x="96930" y="105628"/>
                  <a:pt x="94216" y="112814"/>
                  <a:pt x="91308" y="112814"/>
                </a:cubicBezTo>
                <a:cubicBezTo>
                  <a:pt x="82778" y="112814"/>
                  <a:pt x="82778" y="112814"/>
                  <a:pt x="82778" y="112814"/>
                </a:cubicBezTo>
                <a:cubicBezTo>
                  <a:pt x="82778" y="91497"/>
                  <a:pt x="82778" y="91497"/>
                  <a:pt x="82778" y="91497"/>
                </a:cubicBezTo>
                <a:cubicBezTo>
                  <a:pt x="99838" y="91497"/>
                  <a:pt x="99838" y="91497"/>
                  <a:pt x="99838" y="91497"/>
                </a:cubicBezTo>
                <a:lnTo>
                  <a:pt x="96930" y="102035"/>
                </a:lnTo>
                <a:close/>
                <a:moveTo>
                  <a:pt x="99838" y="84550"/>
                </a:moveTo>
                <a:lnTo>
                  <a:pt x="99838" y="84550"/>
                </a:lnTo>
                <a:cubicBezTo>
                  <a:pt x="82778" y="84550"/>
                  <a:pt x="82778" y="84550"/>
                  <a:pt x="82778" y="84550"/>
                </a:cubicBezTo>
                <a:cubicBezTo>
                  <a:pt x="82778" y="63233"/>
                  <a:pt x="82778" y="63233"/>
                  <a:pt x="82778" y="63233"/>
                </a:cubicBezTo>
                <a:cubicBezTo>
                  <a:pt x="102746" y="63233"/>
                  <a:pt x="102746" y="63233"/>
                  <a:pt x="102746" y="63233"/>
                </a:cubicBezTo>
                <a:lnTo>
                  <a:pt x="99838" y="84550"/>
                </a:lnTo>
                <a:close/>
                <a:moveTo>
                  <a:pt x="102746" y="56287"/>
                </a:moveTo>
                <a:lnTo>
                  <a:pt x="102746" y="56287"/>
                </a:lnTo>
                <a:cubicBezTo>
                  <a:pt x="82778" y="56287"/>
                  <a:pt x="82778" y="56287"/>
                  <a:pt x="82778" y="56287"/>
                </a:cubicBezTo>
                <a:cubicBezTo>
                  <a:pt x="82778" y="35209"/>
                  <a:pt x="82778" y="35209"/>
                  <a:pt x="82778" y="35209"/>
                </a:cubicBezTo>
                <a:cubicBezTo>
                  <a:pt x="105654" y="35209"/>
                  <a:pt x="105654" y="35209"/>
                  <a:pt x="105654" y="35209"/>
                </a:cubicBezTo>
                <a:lnTo>
                  <a:pt x="102746" y="562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6" name="Shape 4677">
            <a:extLst>
              <a:ext uri="{FF2B5EF4-FFF2-40B4-BE49-F238E27FC236}">
                <a16:creationId xmlns:a16="http://schemas.microsoft.com/office/drawing/2014/main" id="{C8A6BF5B-9884-4393-9E60-01DCFB444DE8}"/>
              </a:ext>
            </a:extLst>
          </p:cNvPr>
          <p:cNvSpPr/>
          <p:nvPr/>
        </p:nvSpPr>
        <p:spPr>
          <a:xfrm>
            <a:off x="10351533" y="2277690"/>
            <a:ext cx="621623" cy="60740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7665" y="0"/>
                </a:moveTo>
                <a:lnTo>
                  <a:pt x="97665" y="0"/>
                </a:lnTo>
                <a:cubicBezTo>
                  <a:pt x="22334" y="0"/>
                  <a:pt x="22334" y="0"/>
                  <a:pt x="22334" y="0"/>
                </a:cubicBezTo>
                <a:cubicBezTo>
                  <a:pt x="0" y="37027"/>
                  <a:pt x="0" y="37027"/>
                  <a:pt x="0" y="37027"/>
                </a:cubicBezTo>
                <a:lnTo>
                  <a:pt x="0" y="51373"/>
                </a:lnTo>
                <a:cubicBezTo>
                  <a:pt x="0" y="56995"/>
                  <a:pt x="2839" y="59903"/>
                  <a:pt x="5678" y="62617"/>
                </a:cubicBezTo>
                <a:cubicBezTo>
                  <a:pt x="5678" y="105460"/>
                  <a:pt x="5678" y="105460"/>
                  <a:pt x="5678" y="105460"/>
                </a:cubicBezTo>
                <a:cubicBezTo>
                  <a:pt x="5678" y="114184"/>
                  <a:pt x="11167" y="119806"/>
                  <a:pt x="19495" y="119806"/>
                </a:cubicBezTo>
                <a:cubicBezTo>
                  <a:pt x="100315" y="119806"/>
                  <a:pt x="100315" y="119806"/>
                  <a:pt x="100315" y="119806"/>
                </a:cubicBezTo>
                <a:cubicBezTo>
                  <a:pt x="108832" y="119806"/>
                  <a:pt x="117160" y="114184"/>
                  <a:pt x="117160" y="105460"/>
                </a:cubicBezTo>
                <a:cubicBezTo>
                  <a:pt x="117160" y="62617"/>
                  <a:pt x="117160" y="62617"/>
                  <a:pt x="117160" y="62617"/>
                </a:cubicBezTo>
                <a:cubicBezTo>
                  <a:pt x="119810" y="59903"/>
                  <a:pt x="119810" y="56995"/>
                  <a:pt x="119810" y="51373"/>
                </a:cubicBezTo>
                <a:cubicBezTo>
                  <a:pt x="119810" y="48465"/>
                  <a:pt x="119810" y="37027"/>
                  <a:pt x="119810" y="37027"/>
                </a:cubicBezTo>
                <a:lnTo>
                  <a:pt x="97665" y="0"/>
                </a:lnTo>
                <a:close/>
                <a:moveTo>
                  <a:pt x="108832" y="105460"/>
                </a:moveTo>
                <a:lnTo>
                  <a:pt x="108832" y="105460"/>
                </a:lnTo>
                <a:cubicBezTo>
                  <a:pt x="108832" y="108368"/>
                  <a:pt x="105993" y="114184"/>
                  <a:pt x="100315" y="114184"/>
                </a:cubicBezTo>
                <a:cubicBezTo>
                  <a:pt x="19495" y="114184"/>
                  <a:pt x="19495" y="114184"/>
                  <a:pt x="19495" y="114184"/>
                </a:cubicBezTo>
                <a:cubicBezTo>
                  <a:pt x="16845" y="114184"/>
                  <a:pt x="11167" y="108368"/>
                  <a:pt x="11167" y="105460"/>
                </a:cubicBezTo>
                <a:cubicBezTo>
                  <a:pt x="11167" y="96930"/>
                  <a:pt x="11167" y="96930"/>
                  <a:pt x="11167" y="96930"/>
                </a:cubicBezTo>
                <a:cubicBezTo>
                  <a:pt x="108832" y="96930"/>
                  <a:pt x="108832" y="96930"/>
                  <a:pt x="108832" y="96930"/>
                </a:cubicBezTo>
                <a:lnTo>
                  <a:pt x="108832" y="105460"/>
                </a:lnTo>
                <a:close/>
                <a:moveTo>
                  <a:pt x="108832" y="91308"/>
                </a:moveTo>
                <a:lnTo>
                  <a:pt x="108832" y="91308"/>
                </a:lnTo>
                <a:cubicBezTo>
                  <a:pt x="11167" y="91308"/>
                  <a:pt x="11167" y="91308"/>
                  <a:pt x="11167" y="91308"/>
                </a:cubicBezTo>
                <a:cubicBezTo>
                  <a:pt x="11167" y="68432"/>
                  <a:pt x="11167" y="68432"/>
                  <a:pt x="11167" y="68432"/>
                </a:cubicBezTo>
                <a:cubicBezTo>
                  <a:pt x="14006" y="68432"/>
                  <a:pt x="16845" y="68432"/>
                  <a:pt x="19495" y="68432"/>
                </a:cubicBezTo>
                <a:cubicBezTo>
                  <a:pt x="22334" y="68432"/>
                  <a:pt x="30662" y="62617"/>
                  <a:pt x="33501" y="56995"/>
                </a:cubicBezTo>
                <a:cubicBezTo>
                  <a:pt x="36340" y="62617"/>
                  <a:pt x="41829" y="68432"/>
                  <a:pt x="47507" y="68432"/>
                </a:cubicBezTo>
                <a:cubicBezTo>
                  <a:pt x="52996" y="68432"/>
                  <a:pt x="58675" y="62617"/>
                  <a:pt x="61324" y="59903"/>
                </a:cubicBezTo>
                <a:cubicBezTo>
                  <a:pt x="61324" y="62617"/>
                  <a:pt x="69842" y="68432"/>
                  <a:pt x="75331" y="68432"/>
                </a:cubicBezTo>
                <a:cubicBezTo>
                  <a:pt x="81009" y="68432"/>
                  <a:pt x="86498" y="62617"/>
                  <a:pt x="89148" y="56995"/>
                </a:cubicBezTo>
                <a:cubicBezTo>
                  <a:pt x="91987" y="62617"/>
                  <a:pt x="94826" y="68432"/>
                  <a:pt x="100315" y="68432"/>
                </a:cubicBezTo>
                <a:cubicBezTo>
                  <a:pt x="103154" y="68432"/>
                  <a:pt x="108832" y="68432"/>
                  <a:pt x="108832" y="68432"/>
                </a:cubicBezTo>
                <a:lnTo>
                  <a:pt x="108832" y="91308"/>
                </a:lnTo>
                <a:close/>
                <a:moveTo>
                  <a:pt x="111482" y="51373"/>
                </a:moveTo>
                <a:lnTo>
                  <a:pt x="111482" y="51373"/>
                </a:lnTo>
                <a:cubicBezTo>
                  <a:pt x="111482" y="56995"/>
                  <a:pt x="105993" y="59903"/>
                  <a:pt x="100315" y="59903"/>
                </a:cubicBezTo>
                <a:cubicBezTo>
                  <a:pt x="94826" y="59903"/>
                  <a:pt x="89148" y="56995"/>
                  <a:pt x="89148" y="51373"/>
                </a:cubicBezTo>
                <a:cubicBezTo>
                  <a:pt x="86498" y="51373"/>
                  <a:pt x="86498" y="51373"/>
                  <a:pt x="86498" y="51373"/>
                </a:cubicBezTo>
                <a:cubicBezTo>
                  <a:pt x="86498" y="56995"/>
                  <a:pt x="81009" y="59903"/>
                  <a:pt x="75331" y="59903"/>
                </a:cubicBezTo>
                <a:cubicBezTo>
                  <a:pt x="69842" y="59903"/>
                  <a:pt x="61324" y="56995"/>
                  <a:pt x="61324" y="51373"/>
                </a:cubicBezTo>
                <a:cubicBezTo>
                  <a:pt x="58675" y="51373"/>
                  <a:pt x="58675" y="51373"/>
                  <a:pt x="58675" y="51373"/>
                </a:cubicBezTo>
                <a:cubicBezTo>
                  <a:pt x="58675" y="56995"/>
                  <a:pt x="52996" y="59903"/>
                  <a:pt x="47507" y="59903"/>
                </a:cubicBezTo>
                <a:cubicBezTo>
                  <a:pt x="41829" y="59903"/>
                  <a:pt x="33501" y="56995"/>
                  <a:pt x="33501" y="51373"/>
                </a:cubicBezTo>
                <a:cubicBezTo>
                  <a:pt x="30662" y="51373"/>
                  <a:pt x="30662" y="51373"/>
                  <a:pt x="30662" y="51373"/>
                </a:cubicBezTo>
                <a:cubicBezTo>
                  <a:pt x="30662" y="56995"/>
                  <a:pt x="25173" y="59903"/>
                  <a:pt x="19495" y="59903"/>
                </a:cubicBezTo>
                <a:cubicBezTo>
                  <a:pt x="14006" y="59903"/>
                  <a:pt x="8517" y="56995"/>
                  <a:pt x="8517" y="51373"/>
                </a:cubicBezTo>
                <a:cubicBezTo>
                  <a:pt x="8517" y="45557"/>
                  <a:pt x="8517" y="45557"/>
                  <a:pt x="8517" y="45557"/>
                </a:cubicBezTo>
                <a:cubicBezTo>
                  <a:pt x="111482" y="45557"/>
                  <a:pt x="111482" y="45557"/>
                  <a:pt x="111482" y="45557"/>
                </a:cubicBezTo>
                <a:lnTo>
                  <a:pt x="111482" y="51373"/>
                </a:lnTo>
                <a:close/>
                <a:moveTo>
                  <a:pt x="8517" y="37027"/>
                </a:moveTo>
                <a:lnTo>
                  <a:pt x="8517" y="37027"/>
                </a:lnTo>
                <a:cubicBezTo>
                  <a:pt x="25173" y="5621"/>
                  <a:pt x="25173" y="5621"/>
                  <a:pt x="25173" y="5621"/>
                </a:cubicBezTo>
                <a:cubicBezTo>
                  <a:pt x="94826" y="5621"/>
                  <a:pt x="94826" y="5621"/>
                  <a:pt x="94826" y="5621"/>
                </a:cubicBezTo>
                <a:cubicBezTo>
                  <a:pt x="111482" y="37027"/>
                  <a:pt x="111482" y="37027"/>
                  <a:pt x="111482" y="37027"/>
                </a:cubicBezTo>
                <a:lnTo>
                  <a:pt x="8517" y="370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7" name="Shape 4678">
            <a:extLst>
              <a:ext uri="{FF2B5EF4-FFF2-40B4-BE49-F238E27FC236}">
                <a16:creationId xmlns:a16="http://schemas.microsoft.com/office/drawing/2014/main" id="{AD66A4B3-D985-4D06-A354-E006FFBE8A58}"/>
              </a:ext>
            </a:extLst>
          </p:cNvPr>
          <p:cNvSpPr/>
          <p:nvPr/>
        </p:nvSpPr>
        <p:spPr>
          <a:xfrm>
            <a:off x="9459946" y="2335195"/>
            <a:ext cx="463521" cy="4923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7372" y="74011"/>
                </a:moveTo>
                <a:lnTo>
                  <a:pt x="97372" y="74011"/>
                </a:lnTo>
                <a:cubicBezTo>
                  <a:pt x="86186" y="74011"/>
                  <a:pt x="78813" y="77365"/>
                  <a:pt x="75000" y="84550"/>
                </a:cubicBezTo>
                <a:cubicBezTo>
                  <a:pt x="48813" y="70419"/>
                  <a:pt x="48813" y="70419"/>
                  <a:pt x="48813" y="70419"/>
                </a:cubicBezTo>
                <a:cubicBezTo>
                  <a:pt x="48813" y="67065"/>
                  <a:pt x="52372" y="63233"/>
                  <a:pt x="52372" y="59880"/>
                </a:cubicBezTo>
                <a:cubicBezTo>
                  <a:pt x="52372" y="56287"/>
                  <a:pt x="52372" y="56287"/>
                  <a:pt x="48813" y="52934"/>
                </a:cubicBezTo>
                <a:cubicBezTo>
                  <a:pt x="78813" y="38802"/>
                  <a:pt x="78813" y="38802"/>
                  <a:pt x="78813" y="38802"/>
                </a:cubicBezTo>
                <a:cubicBezTo>
                  <a:pt x="82372" y="42155"/>
                  <a:pt x="89745" y="45748"/>
                  <a:pt x="97372" y="45748"/>
                </a:cubicBezTo>
                <a:cubicBezTo>
                  <a:pt x="108559" y="45748"/>
                  <a:pt x="119745" y="35209"/>
                  <a:pt x="119745" y="21077"/>
                </a:cubicBezTo>
                <a:cubicBezTo>
                  <a:pt x="119745" y="10538"/>
                  <a:pt x="108559" y="0"/>
                  <a:pt x="97372" y="0"/>
                </a:cubicBezTo>
                <a:cubicBezTo>
                  <a:pt x="82372" y="0"/>
                  <a:pt x="71186" y="10538"/>
                  <a:pt x="71186" y="21077"/>
                </a:cubicBezTo>
                <a:cubicBezTo>
                  <a:pt x="71186" y="24670"/>
                  <a:pt x="71186" y="28023"/>
                  <a:pt x="71186" y="28023"/>
                </a:cubicBezTo>
                <a:cubicBezTo>
                  <a:pt x="45000" y="42155"/>
                  <a:pt x="45000" y="42155"/>
                  <a:pt x="45000" y="42155"/>
                </a:cubicBezTo>
                <a:cubicBezTo>
                  <a:pt x="41186" y="38802"/>
                  <a:pt x="33813" y="35209"/>
                  <a:pt x="26186" y="35209"/>
                </a:cubicBezTo>
                <a:cubicBezTo>
                  <a:pt x="11186" y="35209"/>
                  <a:pt x="0" y="45748"/>
                  <a:pt x="0" y="59880"/>
                </a:cubicBezTo>
                <a:cubicBezTo>
                  <a:pt x="0" y="74011"/>
                  <a:pt x="11186" y="84550"/>
                  <a:pt x="26186" y="84550"/>
                </a:cubicBezTo>
                <a:cubicBezTo>
                  <a:pt x="33813" y="84550"/>
                  <a:pt x="37627" y="80958"/>
                  <a:pt x="41186" y="77365"/>
                </a:cubicBezTo>
                <a:lnTo>
                  <a:pt x="41186" y="77365"/>
                </a:lnTo>
                <a:cubicBezTo>
                  <a:pt x="71186" y="95089"/>
                  <a:pt x="71186" y="95089"/>
                  <a:pt x="71186" y="95089"/>
                </a:cubicBezTo>
                <a:cubicBezTo>
                  <a:pt x="71186" y="95089"/>
                  <a:pt x="71186" y="95089"/>
                  <a:pt x="71186" y="98682"/>
                </a:cubicBezTo>
                <a:cubicBezTo>
                  <a:pt x="71186" y="109221"/>
                  <a:pt x="82372" y="119760"/>
                  <a:pt x="97372" y="119760"/>
                </a:cubicBezTo>
                <a:cubicBezTo>
                  <a:pt x="108559" y="119760"/>
                  <a:pt x="119745" y="109221"/>
                  <a:pt x="119745" y="98682"/>
                </a:cubicBezTo>
                <a:cubicBezTo>
                  <a:pt x="119745" y="84550"/>
                  <a:pt x="108559" y="74011"/>
                  <a:pt x="97372" y="74011"/>
                </a:cubicBezTo>
                <a:close/>
                <a:moveTo>
                  <a:pt x="97372" y="6946"/>
                </a:moveTo>
                <a:lnTo>
                  <a:pt x="97372" y="6946"/>
                </a:lnTo>
                <a:cubicBezTo>
                  <a:pt x="104745" y="6946"/>
                  <a:pt x="112372" y="14131"/>
                  <a:pt x="112372" y="21077"/>
                </a:cubicBezTo>
                <a:cubicBezTo>
                  <a:pt x="112372" y="31616"/>
                  <a:pt x="104745" y="35209"/>
                  <a:pt x="97372" y="35209"/>
                </a:cubicBezTo>
                <a:cubicBezTo>
                  <a:pt x="86186" y="35209"/>
                  <a:pt x="82372" y="31616"/>
                  <a:pt x="82372" y="21077"/>
                </a:cubicBezTo>
                <a:cubicBezTo>
                  <a:pt x="82372" y="14131"/>
                  <a:pt x="86186" y="6946"/>
                  <a:pt x="97372" y="6946"/>
                </a:cubicBezTo>
                <a:close/>
                <a:moveTo>
                  <a:pt x="26186" y="74011"/>
                </a:moveTo>
                <a:lnTo>
                  <a:pt x="26186" y="74011"/>
                </a:lnTo>
                <a:cubicBezTo>
                  <a:pt x="18813" y="74011"/>
                  <a:pt x="11186" y="67065"/>
                  <a:pt x="11186" y="59880"/>
                </a:cubicBezTo>
                <a:cubicBezTo>
                  <a:pt x="11186" y="52934"/>
                  <a:pt x="18813" y="45748"/>
                  <a:pt x="26186" y="45748"/>
                </a:cubicBezTo>
                <a:cubicBezTo>
                  <a:pt x="33813" y="45748"/>
                  <a:pt x="41186" y="52934"/>
                  <a:pt x="41186" y="59880"/>
                </a:cubicBezTo>
                <a:cubicBezTo>
                  <a:pt x="41186" y="67065"/>
                  <a:pt x="33813" y="74011"/>
                  <a:pt x="26186" y="74011"/>
                </a:cubicBezTo>
                <a:close/>
                <a:moveTo>
                  <a:pt x="97372" y="112814"/>
                </a:moveTo>
                <a:lnTo>
                  <a:pt x="97372" y="112814"/>
                </a:lnTo>
                <a:cubicBezTo>
                  <a:pt x="86186" y="112814"/>
                  <a:pt x="82372" y="105628"/>
                  <a:pt x="82372" y="98682"/>
                </a:cubicBezTo>
                <a:cubicBezTo>
                  <a:pt x="82372" y="88143"/>
                  <a:pt x="86186" y="84550"/>
                  <a:pt x="97372" y="84550"/>
                </a:cubicBezTo>
                <a:cubicBezTo>
                  <a:pt x="104745" y="84550"/>
                  <a:pt x="112372" y="88143"/>
                  <a:pt x="112372" y="98682"/>
                </a:cubicBezTo>
                <a:cubicBezTo>
                  <a:pt x="112372" y="105628"/>
                  <a:pt x="104745" y="112814"/>
                  <a:pt x="97372" y="1128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8" name="Shape 4679">
            <a:extLst>
              <a:ext uri="{FF2B5EF4-FFF2-40B4-BE49-F238E27FC236}">
                <a16:creationId xmlns:a16="http://schemas.microsoft.com/office/drawing/2014/main" id="{5A284102-778B-497D-AE74-48D121EC6225}"/>
              </a:ext>
            </a:extLst>
          </p:cNvPr>
          <p:cNvSpPr/>
          <p:nvPr/>
        </p:nvSpPr>
        <p:spPr>
          <a:xfrm>
            <a:off x="8368628" y="2328007"/>
            <a:ext cx="578509" cy="50677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6791" y="3488"/>
                </a:moveTo>
                <a:lnTo>
                  <a:pt x="86791" y="3488"/>
                </a:lnTo>
                <a:cubicBezTo>
                  <a:pt x="86791" y="0"/>
                  <a:pt x="83938" y="3488"/>
                  <a:pt x="80882" y="3488"/>
                </a:cubicBezTo>
                <a:cubicBezTo>
                  <a:pt x="33005" y="113023"/>
                  <a:pt x="33005" y="113023"/>
                  <a:pt x="33005" y="113023"/>
                </a:cubicBezTo>
                <a:cubicBezTo>
                  <a:pt x="29949" y="116279"/>
                  <a:pt x="33005" y="119767"/>
                  <a:pt x="33005" y="119767"/>
                </a:cubicBezTo>
                <a:cubicBezTo>
                  <a:pt x="35857" y="119767"/>
                  <a:pt x="38913" y="119767"/>
                  <a:pt x="38913" y="119767"/>
                </a:cubicBezTo>
                <a:cubicBezTo>
                  <a:pt x="89847" y="10232"/>
                  <a:pt x="89847" y="10232"/>
                  <a:pt x="89847" y="10232"/>
                </a:cubicBezTo>
                <a:cubicBezTo>
                  <a:pt x="89847" y="6744"/>
                  <a:pt x="89847" y="3488"/>
                  <a:pt x="86791" y="3488"/>
                </a:cubicBezTo>
                <a:close/>
                <a:moveTo>
                  <a:pt x="29949" y="82093"/>
                </a:moveTo>
                <a:lnTo>
                  <a:pt x="29949" y="82093"/>
                </a:lnTo>
                <a:cubicBezTo>
                  <a:pt x="8964" y="61627"/>
                  <a:pt x="8964" y="61627"/>
                  <a:pt x="8964" y="61627"/>
                </a:cubicBezTo>
                <a:cubicBezTo>
                  <a:pt x="29949" y="44418"/>
                  <a:pt x="29949" y="44418"/>
                  <a:pt x="29949" y="44418"/>
                </a:cubicBezTo>
                <a:cubicBezTo>
                  <a:pt x="33005" y="41162"/>
                  <a:pt x="33005" y="37674"/>
                  <a:pt x="29949" y="37674"/>
                </a:cubicBezTo>
                <a:cubicBezTo>
                  <a:pt x="29949" y="34186"/>
                  <a:pt x="26893" y="34186"/>
                  <a:pt x="23837" y="37674"/>
                </a:cubicBezTo>
                <a:cubicBezTo>
                  <a:pt x="0" y="58139"/>
                  <a:pt x="0" y="58139"/>
                  <a:pt x="0" y="58139"/>
                </a:cubicBezTo>
                <a:cubicBezTo>
                  <a:pt x="0" y="61627"/>
                  <a:pt x="0" y="61627"/>
                  <a:pt x="0" y="61627"/>
                </a:cubicBezTo>
                <a:cubicBezTo>
                  <a:pt x="0" y="64883"/>
                  <a:pt x="0" y="64883"/>
                  <a:pt x="0" y="64883"/>
                </a:cubicBezTo>
                <a:cubicBezTo>
                  <a:pt x="23837" y="89069"/>
                  <a:pt x="23837" y="89069"/>
                  <a:pt x="23837" y="89069"/>
                </a:cubicBezTo>
                <a:cubicBezTo>
                  <a:pt x="26893" y="89069"/>
                  <a:pt x="29949" y="89069"/>
                  <a:pt x="29949" y="89069"/>
                </a:cubicBezTo>
                <a:cubicBezTo>
                  <a:pt x="33005" y="85581"/>
                  <a:pt x="33005" y="82093"/>
                  <a:pt x="29949" y="82093"/>
                </a:cubicBezTo>
                <a:close/>
                <a:moveTo>
                  <a:pt x="119796" y="58139"/>
                </a:moveTo>
                <a:lnTo>
                  <a:pt x="119796" y="58139"/>
                </a:lnTo>
                <a:cubicBezTo>
                  <a:pt x="95959" y="37674"/>
                  <a:pt x="95959" y="37674"/>
                  <a:pt x="95959" y="37674"/>
                </a:cubicBezTo>
                <a:cubicBezTo>
                  <a:pt x="92903" y="34186"/>
                  <a:pt x="89847" y="34186"/>
                  <a:pt x="89847" y="37674"/>
                </a:cubicBezTo>
                <a:cubicBezTo>
                  <a:pt x="86791" y="37674"/>
                  <a:pt x="86791" y="41162"/>
                  <a:pt x="89847" y="44418"/>
                </a:cubicBezTo>
                <a:cubicBezTo>
                  <a:pt x="110831" y="61627"/>
                  <a:pt x="110831" y="61627"/>
                  <a:pt x="110831" y="61627"/>
                </a:cubicBezTo>
                <a:cubicBezTo>
                  <a:pt x="89847" y="82093"/>
                  <a:pt x="89847" y="82093"/>
                  <a:pt x="89847" y="82093"/>
                </a:cubicBezTo>
                <a:cubicBezTo>
                  <a:pt x="86791" y="82093"/>
                  <a:pt x="86791" y="85581"/>
                  <a:pt x="89847" y="89069"/>
                </a:cubicBezTo>
                <a:cubicBezTo>
                  <a:pt x="89847" y="89069"/>
                  <a:pt x="92903" y="89069"/>
                  <a:pt x="95959" y="89069"/>
                </a:cubicBezTo>
                <a:cubicBezTo>
                  <a:pt x="119796" y="64883"/>
                  <a:pt x="119796" y="64883"/>
                  <a:pt x="119796" y="64883"/>
                </a:cubicBezTo>
                <a:cubicBezTo>
                  <a:pt x="119796" y="64883"/>
                  <a:pt x="119796" y="64883"/>
                  <a:pt x="119796" y="61627"/>
                </a:cubicBezTo>
                <a:cubicBezTo>
                  <a:pt x="119796" y="61627"/>
                  <a:pt x="119796" y="61627"/>
                  <a:pt x="119796" y="581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49" name="Shape 4680">
            <a:extLst>
              <a:ext uri="{FF2B5EF4-FFF2-40B4-BE49-F238E27FC236}">
                <a16:creationId xmlns:a16="http://schemas.microsoft.com/office/drawing/2014/main" id="{430E7D51-6343-4F22-8755-476DA2CC75AB}"/>
              </a:ext>
            </a:extLst>
          </p:cNvPr>
          <p:cNvSpPr/>
          <p:nvPr/>
        </p:nvSpPr>
        <p:spPr>
          <a:xfrm>
            <a:off x="7411045" y="2277690"/>
            <a:ext cx="477893" cy="60740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8888" y="25589"/>
                </a:moveTo>
                <a:lnTo>
                  <a:pt x="108888" y="25589"/>
                </a:lnTo>
                <a:cubicBezTo>
                  <a:pt x="79753" y="25589"/>
                  <a:pt x="79753" y="25589"/>
                  <a:pt x="79753" y="25589"/>
                </a:cubicBezTo>
                <a:cubicBezTo>
                  <a:pt x="79753" y="17059"/>
                  <a:pt x="79753" y="17059"/>
                  <a:pt x="79753" y="17059"/>
                </a:cubicBezTo>
                <a:cubicBezTo>
                  <a:pt x="79753" y="14151"/>
                  <a:pt x="76296" y="11437"/>
                  <a:pt x="72592" y="11437"/>
                </a:cubicBezTo>
                <a:cubicBezTo>
                  <a:pt x="29135" y="11437"/>
                  <a:pt x="29135" y="11437"/>
                  <a:pt x="29135" y="11437"/>
                </a:cubicBezTo>
                <a:cubicBezTo>
                  <a:pt x="29135" y="5621"/>
                  <a:pt x="29135" y="5621"/>
                  <a:pt x="29135" y="5621"/>
                </a:cubicBezTo>
                <a:cubicBezTo>
                  <a:pt x="29135" y="2714"/>
                  <a:pt x="21728" y="0"/>
                  <a:pt x="18024" y="0"/>
                </a:cubicBezTo>
                <a:cubicBezTo>
                  <a:pt x="7160" y="0"/>
                  <a:pt x="7160" y="0"/>
                  <a:pt x="7160" y="0"/>
                </a:cubicBezTo>
                <a:cubicBezTo>
                  <a:pt x="3456" y="0"/>
                  <a:pt x="0" y="2714"/>
                  <a:pt x="0" y="5621"/>
                </a:cubicBezTo>
                <a:cubicBezTo>
                  <a:pt x="0" y="114184"/>
                  <a:pt x="0" y="114184"/>
                  <a:pt x="0" y="114184"/>
                </a:cubicBezTo>
                <a:cubicBezTo>
                  <a:pt x="0" y="116898"/>
                  <a:pt x="3456" y="119806"/>
                  <a:pt x="7160" y="119806"/>
                </a:cubicBezTo>
                <a:cubicBezTo>
                  <a:pt x="18024" y="119806"/>
                  <a:pt x="18024" y="119806"/>
                  <a:pt x="18024" y="119806"/>
                </a:cubicBezTo>
                <a:cubicBezTo>
                  <a:pt x="21728" y="119806"/>
                  <a:pt x="29135" y="116898"/>
                  <a:pt x="29135" y="114184"/>
                </a:cubicBezTo>
                <a:cubicBezTo>
                  <a:pt x="29135" y="79870"/>
                  <a:pt x="29135" y="79870"/>
                  <a:pt x="29135" y="79870"/>
                </a:cubicBezTo>
                <a:cubicBezTo>
                  <a:pt x="72592" y="79870"/>
                  <a:pt x="72592" y="79870"/>
                  <a:pt x="72592" y="79870"/>
                </a:cubicBezTo>
                <a:cubicBezTo>
                  <a:pt x="72592" y="82778"/>
                  <a:pt x="72592" y="82778"/>
                  <a:pt x="72592" y="82778"/>
                </a:cubicBezTo>
                <a:cubicBezTo>
                  <a:pt x="72592" y="85492"/>
                  <a:pt x="76296" y="91308"/>
                  <a:pt x="79753" y="91308"/>
                </a:cubicBezTo>
                <a:cubicBezTo>
                  <a:pt x="108888" y="91308"/>
                  <a:pt x="108888" y="91308"/>
                  <a:pt x="108888" y="91308"/>
                </a:cubicBezTo>
                <a:cubicBezTo>
                  <a:pt x="116296" y="91308"/>
                  <a:pt x="119753" y="85492"/>
                  <a:pt x="119753" y="82778"/>
                </a:cubicBezTo>
                <a:cubicBezTo>
                  <a:pt x="119753" y="34119"/>
                  <a:pt x="119753" y="34119"/>
                  <a:pt x="119753" y="34119"/>
                </a:cubicBezTo>
                <a:cubicBezTo>
                  <a:pt x="119753" y="28497"/>
                  <a:pt x="116296" y="25589"/>
                  <a:pt x="108888" y="25589"/>
                </a:cubicBezTo>
                <a:close/>
                <a:moveTo>
                  <a:pt x="18024" y="108368"/>
                </a:moveTo>
                <a:lnTo>
                  <a:pt x="18024" y="108368"/>
                </a:lnTo>
                <a:cubicBezTo>
                  <a:pt x="18024" y="111276"/>
                  <a:pt x="14567" y="114184"/>
                  <a:pt x="14567" y="114184"/>
                </a:cubicBezTo>
                <a:cubicBezTo>
                  <a:pt x="10864" y="114184"/>
                  <a:pt x="7160" y="111276"/>
                  <a:pt x="7160" y="108368"/>
                </a:cubicBezTo>
                <a:cubicBezTo>
                  <a:pt x="7160" y="11437"/>
                  <a:pt x="7160" y="11437"/>
                  <a:pt x="7160" y="11437"/>
                </a:cubicBezTo>
                <a:cubicBezTo>
                  <a:pt x="7160" y="8529"/>
                  <a:pt x="10864" y="5621"/>
                  <a:pt x="14567" y="5621"/>
                </a:cubicBezTo>
                <a:cubicBezTo>
                  <a:pt x="14567" y="5621"/>
                  <a:pt x="18024" y="8529"/>
                  <a:pt x="18024" y="11437"/>
                </a:cubicBezTo>
                <a:lnTo>
                  <a:pt x="18024" y="108368"/>
                </a:lnTo>
                <a:close/>
                <a:moveTo>
                  <a:pt x="72592" y="68432"/>
                </a:moveTo>
                <a:lnTo>
                  <a:pt x="72592" y="68432"/>
                </a:lnTo>
                <a:cubicBezTo>
                  <a:pt x="72592" y="68432"/>
                  <a:pt x="69135" y="71340"/>
                  <a:pt x="65432" y="71340"/>
                </a:cubicBezTo>
                <a:cubicBezTo>
                  <a:pt x="29135" y="71340"/>
                  <a:pt x="29135" y="71340"/>
                  <a:pt x="29135" y="71340"/>
                </a:cubicBezTo>
                <a:cubicBezTo>
                  <a:pt x="29135" y="17059"/>
                  <a:pt x="29135" y="17059"/>
                  <a:pt x="29135" y="17059"/>
                </a:cubicBezTo>
                <a:cubicBezTo>
                  <a:pt x="65432" y="17059"/>
                  <a:pt x="65432" y="17059"/>
                  <a:pt x="65432" y="17059"/>
                </a:cubicBezTo>
                <a:cubicBezTo>
                  <a:pt x="69135" y="17059"/>
                  <a:pt x="72592" y="19967"/>
                  <a:pt x="72592" y="22875"/>
                </a:cubicBezTo>
                <a:lnTo>
                  <a:pt x="72592" y="68432"/>
                </a:lnTo>
                <a:close/>
                <a:moveTo>
                  <a:pt x="108888" y="79870"/>
                </a:moveTo>
                <a:lnTo>
                  <a:pt x="108888" y="79870"/>
                </a:lnTo>
                <a:cubicBezTo>
                  <a:pt x="108888" y="79870"/>
                  <a:pt x="108888" y="82778"/>
                  <a:pt x="105432" y="82778"/>
                </a:cubicBezTo>
                <a:cubicBezTo>
                  <a:pt x="79753" y="82778"/>
                  <a:pt x="79753" y="82778"/>
                  <a:pt x="79753" y="82778"/>
                </a:cubicBezTo>
                <a:cubicBezTo>
                  <a:pt x="79753" y="34119"/>
                  <a:pt x="79753" y="34119"/>
                  <a:pt x="79753" y="34119"/>
                </a:cubicBezTo>
                <a:cubicBezTo>
                  <a:pt x="105432" y="34119"/>
                  <a:pt x="105432" y="34119"/>
                  <a:pt x="105432" y="34119"/>
                </a:cubicBezTo>
                <a:cubicBezTo>
                  <a:pt x="108888" y="34119"/>
                  <a:pt x="108888" y="34119"/>
                  <a:pt x="108888" y="37027"/>
                </a:cubicBezTo>
                <a:lnTo>
                  <a:pt x="108888" y="798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0" name="Shape 4623">
            <a:extLst>
              <a:ext uri="{FF2B5EF4-FFF2-40B4-BE49-F238E27FC236}">
                <a16:creationId xmlns:a16="http://schemas.microsoft.com/office/drawing/2014/main" id="{6A0D0DE2-C4AC-43A5-9C31-42A792BD58E9}"/>
              </a:ext>
            </a:extLst>
          </p:cNvPr>
          <p:cNvSpPr/>
          <p:nvPr/>
        </p:nvSpPr>
        <p:spPr>
          <a:xfrm>
            <a:off x="6308270" y="3266078"/>
            <a:ext cx="60365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9870" y="61324"/>
                </a:moveTo>
                <a:lnTo>
                  <a:pt x="79870" y="61324"/>
                </a:lnTo>
                <a:cubicBezTo>
                  <a:pt x="62810" y="77981"/>
                  <a:pt x="62810" y="77981"/>
                  <a:pt x="62810" y="77981"/>
                </a:cubicBezTo>
                <a:cubicBezTo>
                  <a:pt x="62810" y="39179"/>
                  <a:pt x="62810" y="39179"/>
                  <a:pt x="62810" y="39179"/>
                </a:cubicBezTo>
                <a:cubicBezTo>
                  <a:pt x="62810" y="36340"/>
                  <a:pt x="62810" y="33501"/>
                  <a:pt x="59903" y="33501"/>
                </a:cubicBezTo>
                <a:cubicBezTo>
                  <a:pt x="56995" y="33501"/>
                  <a:pt x="56995" y="36340"/>
                  <a:pt x="56995" y="39179"/>
                </a:cubicBezTo>
                <a:cubicBezTo>
                  <a:pt x="56995" y="77981"/>
                  <a:pt x="56995" y="77981"/>
                  <a:pt x="56995" y="77981"/>
                </a:cubicBezTo>
                <a:cubicBezTo>
                  <a:pt x="39935" y="61324"/>
                  <a:pt x="39935" y="61324"/>
                  <a:pt x="39935" y="61324"/>
                </a:cubicBezTo>
                <a:cubicBezTo>
                  <a:pt x="39935" y="61324"/>
                  <a:pt x="37027" y="61324"/>
                  <a:pt x="34313" y="61324"/>
                </a:cubicBezTo>
                <a:cubicBezTo>
                  <a:pt x="34313" y="64164"/>
                  <a:pt x="34313" y="67003"/>
                  <a:pt x="34313" y="67003"/>
                </a:cubicBezTo>
                <a:cubicBezTo>
                  <a:pt x="56995" y="89148"/>
                  <a:pt x="56995" y="89148"/>
                  <a:pt x="56995" y="89148"/>
                </a:cubicBezTo>
                <a:lnTo>
                  <a:pt x="59903" y="89148"/>
                </a:lnTo>
                <a:lnTo>
                  <a:pt x="62810" y="89148"/>
                </a:lnTo>
                <a:cubicBezTo>
                  <a:pt x="85492" y="67003"/>
                  <a:pt x="85492" y="67003"/>
                  <a:pt x="85492" y="67003"/>
                </a:cubicBezTo>
                <a:cubicBezTo>
                  <a:pt x="85492" y="67003"/>
                  <a:pt x="85492" y="64164"/>
                  <a:pt x="85492" y="61324"/>
                </a:cubicBezTo>
                <a:cubicBezTo>
                  <a:pt x="82778" y="61324"/>
                  <a:pt x="79870" y="61324"/>
                  <a:pt x="79870" y="61324"/>
                </a:cubicBezTo>
                <a:close/>
                <a:moveTo>
                  <a:pt x="105654" y="0"/>
                </a:moveTo>
                <a:lnTo>
                  <a:pt x="105654" y="0"/>
                </a:lnTo>
                <a:cubicBezTo>
                  <a:pt x="14345" y="0"/>
                  <a:pt x="14345" y="0"/>
                  <a:pt x="14345" y="0"/>
                </a:cubicBezTo>
                <a:cubicBezTo>
                  <a:pt x="5621" y="0"/>
                  <a:pt x="0" y="8517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621" y="119810"/>
                  <a:pt x="14345" y="119810"/>
                </a:cubicBezTo>
                <a:cubicBezTo>
                  <a:pt x="105654" y="119810"/>
                  <a:pt x="105654" y="119810"/>
                  <a:pt x="105654" y="119810"/>
                </a:cubicBezTo>
                <a:cubicBezTo>
                  <a:pt x="114184" y="119810"/>
                  <a:pt x="119806" y="114321"/>
                  <a:pt x="119806" y="105993"/>
                </a:cubicBezTo>
                <a:cubicBezTo>
                  <a:pt x="119806" y="16845"/>
                  <a:pt x="119806" y="16845"/>
                  <a:pt x="119806" y="16845"/>
                </a:cubicBezTo>
                <a:cubicBezTo>
                  <a:pt x="119806" y="8517"/>
                  <a:pt x="114184" y="0"/>
                  <a:pt x="105654" y="0"/>
                </a:cubicBezTo>
                <a:close/>
                <a:moveTo>
                  <a:pt x="114184" y="105993"/>
                </a:moveTo>
                <a:lnTo>
                  <a:pt x="114184" y="105993"/>
                </a:lnTo>
                <a:cubicBezTo>
                  <a:pt x="114184" y="108832"/>
                  <a:pt x="108368" y="111482"/>
                  <a:pt x="105654" y="111482"/>
                </a:cubicBezTo>
                <a:cubicBezTo>
                  <a:pt x="14345" y="111482"/>
                  <a:pt x="14345" y="111482"/>
                  <a:pt x="14345" y="111482"/>
                </a:cubicBezTo>
                <a:cubicBezTo>
                  <a:pt x="11437" y="111482"/>
                  <a:pt x="5621" y="108832"/>
                  <a:pt x="5621" y="105993"/>
                </a:cubicBezTo>
                <a:cubicBezTo>
                  <a:pt x="5621" y="16845"/>
                  <a:pt x="5621" y="16845"/>
                  <a:pt x="5621" y="16845"/>
                </a:cubicBezTo>
                <a:cubicBezTo>
                  <a:pt x="5621" y="11167"/>
                  <a:pt x="11437" y="8517"/>
                  <a:pt x="14345" y="8517"/>
                </a:cubicBezTo>
                <a:cubicBezTo>
                  <a:pt x="105654" y="8517"/>
                  <a:pt x="105654" y="8517"/>
                  <a:pt x="105654" y="8517"/>
                </a:cubicBezTo>
                <a:cubicBezTo>
                  <a:pt x="108368" y="8517"/>
                  <a:pt x="114184" y="11167"/>
                  <a:pt x="114184" y="16845"/>
                </a:cubicBezTo>
                <a:lnTo>
                  <a:pt x="114184" y="1059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1" name="Shape 4624">
            <a:extLst>
              <a:ext uri="{FF2B5EF4-FFF2-40B4-BE49-F238E27FC236}">
                <a16:creationId xmlns:a16="http://schemas.microsoft.com/office/drawing/2014/main" id="{AFCBB50D-EF7F-40BF-A415-6C76DB746B04}"/>
              </a:ext>
            </a:extLst>
          </p:cNvPr>
          <p:cNvSpPr/>
          <p:nvPr/>
        </p:nvSpPr>
        <p:spPr>
          <a:xfrm>
            <a:off x="5287659" y="3266078"/>
            <a:ext cx="621625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4164" y="33501"/>
                </a:moveTo>
                <a:lnTo>
                  <a:pt x="64164" y="33501"/>
                </a:lnTo>
                <a:cubicBezTo>
                  <a:pt x="64164" y="30662"/>
                  <a:pt x="61324" y="30662"/>
                  <a:pt x="61324" y="30662"/>
                </a:cubicBezTo>
                <a:cubicBezTo>
                  <a:pt x="58675" y="30662"/>
                  <a:pt x="58675" y="30662"/>
                  <a:pt x="55835" y="33501"/>
                </a:cubicBezTo>
                <a:cubicBezTo>
                  <a:pt x="36340" y="52996"/>
                  <a:pt x="36340" y="52996"/>
                  <a:pt x="36340" y="52996"/>
                </a:cubicBezTo>
                <a:cubicBezTo>
                  <a:pt x="33501" y="55835"/>
                  <a:pt x="33501" y="58675"/>
                  <a:pt x="36340" y="58675"/>
                </a:cubicBezTo>
                <a:cubicBezTo>
                  <a:pt x="36340" y="61324"/>
                  <a:pt x="39179" y="61324"/>
                  <a:pt x="41829" y="58675"/>
                </a:cubicBezTo>
                <a:cubicBezTo>
                  <a:pt x="55835" y="44668"/>
                  <a:pt x="55835" y="44668"/>
                  <a:pt x="55835" y="44668"/>
                </a:cubicBezTo>
                <a:cubicBezTo>
                  <a:pt x="55835" y="83659"/>
                  <a:pt x="55835" y="83659"/>
                  <a:pt x="55835" y="83659"/>
                </a:cubicBezTo>
                <a:cubicBezTo>
                  <a:pt x="55835" y="83659"/>
                  <a:pt x="58675" y="86498"/>
                  <a:pt x="61324" y="86498"/>
                </a:cubicBezTo>
                <a:lnTo>
                  <a:pt x="64164" y="83659"/>
                </a:lnTo>
                <a:cubicBezTo>
                  <a:pt x="64164" y="44668"/>
                  <a:pt x="64164" y="44668"/>
                  <a:pt x="64164" y="44668"/>
                </a:cubicBezTo>
                <a:cubicBezTo>
                  <a:pt x="77981" y="58675"/>
                  <a:pt x="77981" y="58675"/>
                  <a:pt x="77981" y="58675"/>
                </a:cubicBezTo>
                <a:cubicBezTo>
                  <a:pt x="81009" y="61324"/>
                  <a:pt x="83659" y="61324"/>
                  <a:pt x="83659" y="58675"/>
                </a:cubicBezTo>
                <a:cubicBezTo>
                  <a:pt x="86498" y="58675"/>
                  <a:pt x="86498" y="55835"/>
                  <a:pt x="83659" y="52996"/>
                </a:cubicBezTo>
                <a:lnTo>
                  <a:pt x="64164" y="33501"/>
                </a:lnTo>
                <a:close/>
                <a:moveTo>
                  <a:pt x="105993" y="0"/>
                </a:moveTo>
                <a:lnTo>
                  <a:pt x="105993" y="0"/>
                </a:lnTo>
                <a:cubicBezTo>
                  <a:pt x="16845" y="0"/>
                  <a:pt x="16845" y="0"/>
                  <a:pt x="16845" y="0"/>
                </a:cubicBezTo>
                <a:cubicBezTo>
                  <a:pt x="8517" y="0"/>
                  <a:pt x="0" y="8517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8517" y="119810"/>
                  <a:pt x="16845" y="119810"/>
                </a:cubicBezTo>
                <a:cubicBezTo>
                  <a:pt x="105993" y="119810"/>
                  <a:pt x="105993" y="119810"/>
                  <a:pt x="105993" y="119810"/>
                </a:cubicBezTo>
                <a:cubicBezTo>
                  <a:pt x="114321" y="119810"/>
                  <a:pt x="119810" y="114321"/>
                  <a:pt x="119810" y="105993"/>
                </a:cubicBezTo>
                <a:cubicBezTo>
                  <a:pt x="119810" y="16845"/>
                  <a:pt x="119810" y="16845"/>
                  <a:pt x="119810" y="16845"/>
                </a:cubicBezTo>
                <a:cubicBezTo>
                  <a:pt x="119810" y="8517"/>
                  <a:pt x="114321" y="0"/>
                  <a:pt x="105993" y="0"/>
                </a:cubicBezTo>
                <a:close/>
                <a:moveTo>
                  <a:pt x="111482" y="105993"/>
                </a:moveTo>
                <a:lnTo>
                  <a:pt x="111482" y="105993"/>
                </a:lnTo>
                <a:cubicBezTo>
                  <a:pt x="111482" y="108832"/>
                  <a:pt x="108832" y="111482"/>
                  <a:pt x="105993" y="111482"/>
                </a:cubicBezTo>
                <a:cubicBezTo>
                  <a:pt x="16845" y="111482"/>
                  <a:pt x="16845" y="111482"/>
                  <a:pt x="16845" y="111482"/>
                </a:cubicBezTo>
                <a:cubicBezTo>
                  <a:pt x="11167" y="111482"/>
                  <a:pt x="8517" y="108832"/>
                  <a:pt x="8517" y="105993"/>
                </a:cubicBezTo>
                <a:cubicBezTo>
                  <a:pt x="8517" y="16845"/>
                  <a:pt x="8517" y="16845"/>
                  <a:pt x="8517" y="16845"/>
                </a:cubicBezTo>
                <a:cubicBezTo>
                  <a:pt x="8517" y="11167"/>
                  <a:pt x="11167" y="8517"/>
                  <a:pt x="16845" y="8517"/>
                </a:cubicBezTo>
                <a:cubicBezTo>
                  <a:pt x="105993" y="8517"/>
                  <a:pt x="105993" y="8517"/>
                  <a:pt x="105993" y="8517"/>
                </a:cubicBezTo>
                <a:cubicBezTo>
                  <a:pt x="108832" y="8517"/>
                  <a:pt x="111482" y="11167"/>
                  <a:pt x="111482" y="16845"/>
                </a:cubicBezTo>
                <a:lnTo>
                  <a:pt x="111482" y="1059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2" name="Shape 4625">
            <a:extLst>
              <a:ext uri="{FF2B5EF4-FFF2-40B4-BE49-F238E27FC236}">
                <a16:creationId xmlns:a16="http://schemas.microsoft.com/office/drawing/2014/main" id="{CD965991-78E8-42A0-AEB0-E0509CDC1B63}"/>
              </a:ext>
            </a:extLst>
          </p:cNvPr>
          <p:cNvSpPr/>
          <p:nvPr/>
        </p:nvSpPr>
        <p:spPr>
          <a:xfrm>
            <a:off x="4279621" y="3266078"/>
            <a:ext cx="621625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6309" y="55835"/>
                </a:moveTo>
                <a:lnTo>
                  <a:pt x="86309" y="55835"/>
                </a:lnTo>
                <a:cubicBezTo>
                  <a:pt x="66813" y="36340"/>
                  <a:pt x="66813" y="36340"/>
                  <a:pt x="66813" y="36340"/>
                </a:cubicBezTo>
                <a:cubicBezTo>
                  <a:pt x="63974" y="33501"/>
                  <a:pt x="61324" y="33501"/>
                  <a:pt x="61324" y="36340"/>
                </a:cubicBezTo>
                <a:cubicBezTo>
                  <a:pt x="58485" y="36340"/>
                  <a:pt x="58485" y="39179"/>
                  <a:pt x="61324" y="41829"/>
                </a:cubicBezTo>
                <a:cubicBezTo>
                  <a:pt x="75141" y="55835"/>
                  <a:pt x="75141" y="55835"/>
                  <a:pt x="75141" y="55835"/>
                </a:cubicBezTo>
                <a:cubicBezTo>
                  <a:pt x="36151" y="55835"/>
                  <a:pt x="36151" y="55835"/>
                  <a:pt x="36151" y="55835"/>
                </a:cubicBezTo>
                <a:cubicBezTo>
                  <a:pt x="36151" y="55835"/>
                  <a:pt x="33312" y="58675"/>
                  <a:pt x="33312" y="61324"/>
                </a:cubicBezTo>
                <a:lnTo>
                  <a:pt x="36151" y="64164"/>
                </a:lnTo>
                <a:cubicBezTo>
                  <a:pt x="75141" y="64164"/>
                  <a:pt x="75141" y="64164"/>
                  <a:pt x="75141" y="64164"/>
                </a:cubicBezTo>
                <a:cubicBezTo>
                  <a:pt x="61324" y="77981"/>
                  <a:pt x="61324" y="77981"/>
                  <a:pt x="61324" y="77981"/>
                </a:cubicBezTo>
                <a:cubicBezTo>
                  <a:pt x="58485" y="81009"/>
                  <a:pt x="58485" y="83659"/>
                  <a:pt x="61324" y="83659"/>
                </a:cubicBezTo>
                <a:cubicBezTo>
                  <a:pt x="61324" y="86498"/>
                  <a:pt x="63974" y="86498"/>
                  <a:pt x="66813" y="83659"/>
                </a:cubicBezTo>
                <a:cubicBezTo>
                  <a:pt x="86309" y="64164"/>
                  <a:pt x="86309" y="64164"/>
                  <a:pt x="86309" y="64164"/>
                </a:cubicBezTo>
                <a:cubicBezTo>
                  <a:pt x="89148" y="64164"/>
                  <a:pt x="89148" y="61324"/>
                  <a:pt x="89148" y="61324"/>
                </a:cubicBezTo>
                <a:cubicBezTo>
                  <a:pt x="89148" y="58675"/>
                  <a:pt x="89148" y="58675"/>
                  <a:pt x="86309" y="55835"/>
                </a:cubicBezTo>
                <a:close/>
                <a:moveTo>
                  <a:pt x="102965" y="0"/>
                </a:moveTo>
                <a:lnTo>
                  <a:pt x="102965" y="0"/>
                </a:lnTo>
                <a:cubicBezTo>
                  <a:pt x="13817" y="0"/>
                  <a:pt x="13817" y="0"/>
                  <a:pt x="13817" y="0"/>
                </a:cubicBezTo>
                <a:cubicBezTo>
                  <a:pt x="5488" y="0"/>
                  <a:pt x="0" y="8517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488" y="119810"/>
                  <a:pt x="13817" y="119810"/>
                </a:cubicBezTo>
                <a:cubicBezTo>
                  <a:pt x="102965" y="119810"/>
                  <a:pt x="102965" y="119810"/>
                  <a:pt x="102965" y="119810"/>
                </a:cubicBezTo>
                <a:cubicBezTo>
                  <a:pt x="111293" y="119810"/>
                  <a:pt x="119810" y="114321"/>
                  <a:pt x="119810" y="105993"/>
                </a:cubicBezTo>
                <a:cubicBezTo>
                  <a:pt x="119810" y="16845"/>
                  <a:pt x="119810" y="16845"/>
                  <a:pt x="119810" y="16845"/>
                </a:cubicBezTo>
                <a:cubicBezTo>
                  <a:pt x="119810" y="8517"/>
                  <a:pt x="111293" y="0"/>
                  <a:pt x="102965" y="0"/>
                </a:cubicBezTo>
                <a:close/>
                <a:moveTo>
                  <a:pt x="111293" y="105993"/>
                </a:moveTo>
                <a:lnTo>
                  <a:pt x="111293" y="105993"/>
                </a:lnTo>
                <a:cubicBezTo>
                  <a:pt x="111293" y="108832"/>
                  <a:pt x="108643" y="111482"/>
                  <a:pt x="102965" y="111482"/>
                </a:cubicBezTo>
                <a:cubicBezTo>
                  <a:pt x="13817" y="111482"/>
                  <a:pt x="13817" y="111482"/>
                  <a:pt x="13817" y="111482"/>
                </a:cubicBezTo>
                <a:cubicBezTo>
                  <a:pt x="11167" y="111482"/>
                  <a:pt x="8328" y="108832"/>
                  <a:pt x="8328" y="105993"/>
                </a:cubicBezTo>
                <a:cubicBezTo>
                  <a:pt x="8328" y="16845"/>
                  <a:pt x="8328" y="16845"/>
                  <a:pt x="8328" y="16845"/>
                </a:cubicBezTo>
                <a:cubicBezTo>
                  <a:pt x="8328" y="11167"/>
                  <a:pt x="11167" y="8517"/>
                  <a:pt x="13817" y="8517"/>
                </a:cubicBezTo>
                <a:cubicBezTo>
                  <a:pt x="102965" y="8517"/>
                  <a:pt x="102965" y="8517"/>
                  <a:pt x="102965" y="8517"/>
                </a:cubicBezTo>
                <a:cubicBezTo>
                  <a:pt x="108643" y="8517"/>
                  <a:pt x="111293" y="11167"/>
                  <a:pt x="111293" y="16845"/>
                </a:cubicBezTo>
                <a:lnTo>
                  <a:pt x="111293" y="1059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3" name="Shape 4626">
            <a:extLst>
              <a:ext uri="{FF2B5EF4-FFF2-40B4-BE49-F238E27FC236}">
                <a16:creationId xmlns:a16="http://schemas.microsoft.com/office/drawing/2014/main" id="{FBBB5CB7-E931-4FD0-92D0-4D46F9F1708F}"/>
              </a:ext>
            </a:extLst>
          </p:cNvPr>
          <p:cNvSpPr/>
          <p:nvPr/>
        </p:nvSpPr>
        <p:spPr>
          <a:xfrm>
            <a:off x="3282030" y="3266078"/>
            <a:ext cx="60365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5654" y="0"/>
                </a:moveTo>
                <a:lnTo>
                  <a:pt x="105654" y="0"/>
                </a:lnTo>
                <a:cubicBezTo>
                  <a:pt x="14151" y="0"/>
                  <a:pt x="14151" y="0"/>
                  <a:pt x="14151" y="0"/>
                </a:cubicBezTo>
                <a:cubicBezTo>
                  <a:pt x="5621" y="0"/>
                  <a:pt x="0" y="8517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621" y="119810"/>
                  <a:pt x="14151" y="119810"/>
                </a:cubicBezTo>
                <a:cubicBezTo>
                  <a:pt x="105654" y="119810"/>
                  <a:pt x="105654" y="119810"/>
                  <a:pt x="105654" y="119810"/>
                </a:cubicBezTo>
                <a:cubicBezTo>
                  <a:pt x="114184" y="119810"/>
                  <a:pt x="119806" y="114321"/>
                  <a:pt x="119806" y="105993"/>
                </a:cubicBezTo>
                <a:cubicBezTo>
                  <a:pt x="119806" y="16845"/>
                  <a:pt x="119806" y="16845"/>
                  <a:pt x="119806" y="16845"/>
                </a:cubicBezTo>
                <a:cubicBezTo>
                  <a:pt x="119806" y="8517"/>
                  <a:pt x="114184" y="0"/>
                  <a:pt x="105654" y="0"/>
                </a:cubicBezTo>
                <a:close/>
                <a:moveTo>
                  <a:pt x="114184" y="105993"/>
                </a:moveTo>
                <a:lnTo>
                  <a:pt x="114184" y="105993"/>
                </a:lnTo>
                <a:cubicBezTo>
                  <a:pt x="114184" y="108832"/>
                  <a:pt x="108368" y="111482"/>
                  <a:pt x="105654" y="111482"/>
                </a:cubicBezTo>
                <a:cubicBezTo>
                  <a:pt x="14151" y="111482"/>
                  <a:pt x="14151" y="111482"/>
                  <a:pt x="14151" y="111482"/>
                </a:cubicBezTo>
                <a:cubicBezTo>
                  <a:pt x="11437" y="111482"/>
                  <a:pt x="5621" y="108832"/>
                  <a:pt x="5621" y="105993"/>
                </a:cubicBezTo>
                <a:cubicBezTo>
                  <a:pt x="5621" y="16845"/>
                  <a:pt x="5621" y="16845"/>
                  <a:pt x="5621" y="16845"/>
                </a:cubicBezTo>
                <a:cubicBezTo>
                  <a:pt x="5621" y="11167"/>
                  <a:pt x="11437" y="8517"/>
                  <a:pt x="14151" y="8517"/>
                </a:cubicBezTo>
                <a:cubicBezTo>
                  <a:pt x="105654" y="8517"/>
                  <a:pt x="105654" y="8517"/>
                  <a:pt x="105654" y="8517"/>
                </a:cubicBezTo>
                <a:cubicBezTo>
                  <a:pt x="108368" y="8517"/>
                  <a:pt x="114184" y="11167"/>
                  <a:pt x="114184" y="16845"/>
                </a:cubicBezTo>
                <a:lnTo>
                  <a:pt x="114184" y="105993"/>
                </a:lnTo>
                <a:close/>
                <a:moveTo>
                  <a:pt x="82778" y="55835"/>
                </a:moveTo>
                <a:lnTo>
                  <a:pt x="82778" y="55835"/>
                </a:lnTo>
                <a:cubicBezTo>
                  <a:pt x="42843" y="55835"/>
                  <a:pt x="42843" y="55835"/>
                  <a:pt x="42843" y="55835"/>
                </a:cubicBezTo>
                <a:cubicBezTo>
                  <a:pt x="56995" y="41829"/>
                  <a:pt x="56995" y="41829"/>
                  <a:pt x="56995" y="41829"/>
                </a:cubicBezTo>
                <a:cubicBezTo>
                  <a:pt x="59903" y="39179"/>
                  <a:pt x="59903" y="36340"/>
                  <a:pt x="56995" y="36340"/>
                </a:cubicBezTo>
                <a:cubicBezTo>
                  <a:pt x="56995" y="33501"/>
                  <a:pt x="54281" y="33501"/>
                  <a:pt x="51373" y="36340"/>
                </a:cubicBezTo>
                <a:cubicBezTo>
                  <a:pt x="31405" y="55835"/>
                  <a:pt x="31405" y="55835"/>
                  <a:pt x="31405" y="55835"/>
                </a:cubicBezTo>
                <a:cubicBezTo>
                  <a:pt x="31405" y="58675"/>
                  <a:pt x="31405" y="58675"/>
                  <a:pt x="31405" y="61324"/>
                </a:cubicBezTo>
                <a:lnTo>
                  <a:pt x="31405" y="64164"/>
                </a:lnTo>
                <a:cubicBezTo>
                  <a:pt x="51373" y="83659"/>
                  <a:pt x="51373" y="83659"/>
                  <a:pt x="51373" y="83659"/>
                </a:cubicBezTo>
                <a:cubicBezTo>
                  <a:pt x="54281" y="86498"/>
                  <a:pt x="56995" y="86498"/>
                  <a:pt x="56995" y="83659"/>
                </a:cubicBezTo>
                <a:cubicBezTo>
                  <a:pt x="59903" y="83659"/>
                  <a:pt x="59903" y="81009"/>
                  <a:pt x="56995" y="77981"/>
                </a:cubicBezTo>
                <a:cubicBezTo>
                  <a:pt x="42843" y="64164"/>
                  <a:pt x="42843" y="64164"/>
                  <a:pt x="42843" y="64164"/>
                </a:cubicBezTo>
                <a:cubicBezTo>
                  <a:pt x="82778" y="64164"/>
                  <a:pt x="82778" y="64164"/>
                  <a:pt x="82778" y="64164"/>
                </a:cubicBezTo>
                <a:cubicBezTo>
                  <a:pt x="85492" y="64164"/>
                  <a:pt x="85492" y="61324"/>
                  <a:pt x="85492" y="61324"/>
                </a:cubicBezTo>
                <a:cubicBezTo>
                  <a:pt x="85492" y="58675"/>
                  <a:pt x="85492" y="55835"/>
                  <a:pt x="82778" y="558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4" name="Shape 4633">
            <a:extLst>
              <a:ext uri="{FF2B5EF4-FFF2-40B4-BE49-F238E27FC236}">
                <a16:creationId xmlns:a16="http://schemas.microsoft.com/office/drawing/2014/main" id="{ED90C8BD-5389-4C27-B4A2-86A8B9AF93C0}"/>
              </a:ext>
            </a:extLst>
          </p:cNvPr>
          <p:cNvSpPr/>
          <p:nvPr/>
        </p:nvSpPr>
        <p:spPr>
          <a:xfrm>
            <a:off x="6308270" y="2270501"/>
            <a:ext cx="60365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1373" y="97476"/>
                </a:moveTo>
                <a:lnTo>
                  <a:pt x="51373" y="97476"/>
                </a:lnTo>
                <a:cubicBezTo>
                  <a:pt x="25589" y="97476"/>
                  <a:pt x="25589" y="97476"/>
                  <a:pt x="25589" y="97476"/>
                </a:cubicBezTo>
                <a:cubicBezTo>
                  <a:pt x="54281" y="72492"/>
                  <a:pt x="54281" y="72492"/>
                  <a:pt x="54281" y="72492"/>
                </a:cubicBezTo>
                <a:cubicBezTo>
                  <a:pt x="48465" y="66813"/>
                  <a:pt x="48465" y="66813"/>
                  <a:pt x="48465" y="66813"/>
                </a:cubicBezTo>
                <a:cubicBezTo>
                  <a:pt x="22875" y="91798"/>
                  <a:pt x="22875" y="91798"/>
                  <a:pt x="22875" y="91798"/>
                </a:cubicBezTo>
                <a:cubicBezTo>
                  <a:pt x="22875" y="66813"/>
                  <a:pt x="22875" y="66813"/>
                  <a:pt x="22875" y="66813"/>
                </a:cubicBezTo>
                <a:cubicBezTo>
                  <a:pt x="22875" y="63974"/>
                  <a:pt x="19967" y="63974"/>
                  <a:pt x="17059" y="63974"/>
                </a:cubicBezTo>
                <a:cubicBezTo>
                  <a:pt x="17059" y="63974"/>
                  <a:pt x="14345" y="63974"/>
                  <a:pt x="14345" y="66813"/>
                </a:cubicBezTo>
                <a:cubicBezTo>
                  <a:pt x="14345" y="100315"/>
                  <a:pt x="14345" y="100315"/>
                  <a:pt x="14345" y="100315"/>
                </a:cubicBezTo>
                <a:lnTo>
                  <a:pt x="14345" y="102965"/>
                </a:lnTo>
                <a:cubicBezTo>
                  <a:pt x="17059" y="102965"/>
                  <a:pt x="17059" y="102965"/>
                  <a:pt x="17059" y="102965"/>
                </a:cubicBezTo>
                <a:cubicBezTo>
                  <a:pt x="51373" y="102965"/>
                  <a:pt x="51373" y="102965"/>
                  <a:pt x="51373" y="102965"/>
                </a:cubicBezTo>
                <a:cubicBezTo>
                  <a:pt x="54281" y="102965"/>
                  <a:pt x="56995" y="102965"/>
                  <a:pt x="56995" y="100315"/>
                </a:cubicBezTo>
                <a:cubicBezTo>
                  <a:pt x="56995" y="97476"/>
                  <a:pt x="54281" y="97476"/>
                  <a:pt x="51373" y="97476"/>
                </a:cubicBezTo>
                <a:close/>
                <a:moveTo>
                  <a:pt x="102746" y="13817"/>
                </a:moveTo>
                <a:lnTo>
                  <a:pt x="102746" y="13817"/>
                </a:lnTo>
                <a:cubicBezTo>
                  <a:pt x="68432" y="13817"/>
                  <a:pt x="68432" y="13817"/>
                  <a:pt x="68432" y="13817"/>
                </a:cubicBezTo>
                <a:cubicBezTo>
                  <a:pt x="65718" y="13817"/>
                  <a:pt x="62810" y="16656"/>
                  <a:pt x="62810" y="19495"/>
                </a:cubicBezTo>
                <a:cubicBezTo>
                  <a:pt x="62810" y="19495"/>
                  <a:pt x="65718" y="22145"/>
                  <a:pt x="68432" y="22145"/>
                </a:cubicBezTo>
                <a:cubicBezTo>
                  <a:pt x="94216" y="22145"/>
                  <a:pt x="94216" y="22145"/>
                  <a:pt x="94216" y="22145"/>
                </a:cubicBezTo>
                <a:cubicBezTo>
                  <a:pt x="65718" y="47318"/>
                  <a:pt x="65718" y="47318"/>
                  <a:pt x="65718" y="47318"/>
                </a:cubicBezTo>
                <a:cubicBezTo>
                  <a:pt x="71340" y="52807"/>
                  <a:pt x="71340" y="52807"/>
                  <a:pt x="71340" y="52807"/>
                </a:cubicBezTo>
                <a:cubicBezTo>
                  <a:pt x="96930" y="27823"/>
                  <a:pt x="96930" y="27823"/>
                  <a:pt x="96930" y="27823"/>
                </a:cubicBezTo>
                <a:cubicBezTo>
                  <a:pt x="96930" y="52807"/>
                  <a:pt x="96930" y="52807"/>
                  <a:pt x="96930" y="52807"/>
                </a:cubicBezTo>
                <a:cubicBezTo>
                  <a:pt x="96930" y="52807"/>
                  <a:pt x="99838" y="55646"/>
                  <a:pt x="102746" y="55646"/>
                </a:cubicBezTo>
                <a:lnTo>
                  <a:pt x="105654" y="52807"/>
                </a:lnTo>
                <a:cubicBezTo>
                  <a:pt x="105654" y="19495"/>
                  <a:pt x="105654" y="19495"/>
                  <a:pt x="105654" y="19495"/>
                </a:cubicBezTo>
                <a:cubicBezTo>
                  <a:pt x="105654" y="16656"/>
                  <a:pt x="105654" y="16656"/>
                  <a:pt x="105654" y="16656"/>
                </a:cubicBezTo>
                <a:cubicBezTo>
                  <a:pt x="102746" y="13817"/>
                  <a:pt x="102746" y="13817"/>
                  <a:pt x="102746" y="13817"/>
                </a:cubicBezTo>
                <a:close/>
                <a:moveTo>
                  <a:pt x="105654" y="0"/>
                </a:moveTo>
                <a:lnTo>
                  <a:pt x="105654" y="0"/>
                </a:lnTo>
                <a:cubicBezTo>
                  <a:pt x="14345" y="0"/>
                  <a:pt x="14345" y="0"/>
                  <a:pt x="14345" y="0"/>
                </a:cubicBezTo>
                <a:cubicBezTo>
                  <a:pt x="5621" y="0"/>
                  <a:pt x="0" y="5488"/>
                  <a:pt x="0" y="13817"/>
                </a:cubicBezTo>
                <a:cubicBezTo>
                  <a:pt x="0" y="102965"/>
                  <a:pt x="0" y="102965"/>
                  <a:pt x="0" y="102965"/>
                </a:cubicBezTo>
                <a:cubicBezTo>
                  <a:pt x="0" y="111293"/>
                  <a:pt x="5621" y="119810"/>
                  <a:pt x="14345" y="119810"/>
                </a:cubicBezTo>
                <a:cubicBezTo>
                  <a:pt x="105654" y="119810"/>
                  <a:pt x="105654" y="119810"/>
                  <a:pt x="105654" y="119810"/>
                </a:cubicBezTo>
                <a:cubicBezTo>
                  <a:pt x="114184" y="119810"/>
                  <a:pt x="119806" y="111293"/>
                  <a:pt x="119806" y="102965"/>
                </a:cubicBezTo>
                <a:cubicBezTo>
                  <a:pt x="119806" y="13817"/>
                  <a:pt x="119806" y="13817"/>
                  <a:pt x="119806" y="13817"/>
                </a:cubicBezTo>
                <a:cubicBezTo>
                  <a:pt x="119806" y="5488"/>
                  <a:pt x="114184" y="0"/>
                  <a:pt x="105654" y="0"/>
                </a:cubicBezTo>
                <a:close/>
                <a:moveTo>
                  <a:pt x="114184" y="102965"/>
                </a:moveTo>
                <a:lnTo>
                  <a:pt x="114184" y="102965"/>
                </a:lnTo>
                <a:cubicBezTo>
                  <a:pt x="114184" y="108643"/>
                  <a:pt x="108368" y="111293"/>
                  <a:pt x="105654" y="111293"/>
                </a:cubicBezTo>
                <a:cubicBezTo>
                  <a:pt x="14345" y="111293"/>
                  <a:pt x="14345" y="111293"/>
                  <a:pt x="14345" y="111293"/>
                </a:cubicBezTo>
                <a:cubicBezTo>
                  <a:pt x="11437" y="111293"/>
                  <a:pt x="5621" y="108643"/>
                  <a:pt x="5621" y="102965"/>
                </a:cubicBezTo>
                <a:cubicBezTo>
                  <a:pt x="5621" y="13817"/>
                  <a:pt x="5621" y="13817"/>
                  <a:pt x="5621" y="13817"/>
                </a:cubicBezTo>
                <a:cubicBezTo>
                  <a:pt x="5621" y="10977"/>
                  <a:pt x="11437" y="8328"/>
                  <a:pt x="14345" y="8328"/>
                </a:cubicBezTo>
                <a:cubicBezTo>
                  <a:pt x="105654" y="8328"/>
                  <a:pt x="105654" y="8328"/>
                  <a:pt x="105654" y="8328"/>
                </a:cubicBezTo>
                <a:cubicBezTo>
                  <a:pt x="108368" y="8328"/>
                  <a:pt x="114184" y="10977"/>
                  <a:pt x="114184" y="13817"/>
                </a:cubicBezTo>
                <a:lnTo>
                  <a:pt x="114184" y="1029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5" name="Shape 4634">
            <a:extLst>
              <a:ext uri="{FF2B5EF4-FFF2-40B4-BE49-F238E27FC236}">
                <a16:creationId xmlns:a16="http://schemas.microsoft.com/office/drawing/2014/main" id="{EF7920D6-E1AF-4120-9330-BE7CC7076A1D}"/>
              </a:ext>
            </a:extLst>
          </p:cNvPr>
          <p:cNvSpPr/>
          <p:nvPr/>
        </p:nvSpPr>
        <p:spPr>
          <a:xfrm>
            <a:off x="5323592" y="2270501"/>
            <a:ext cx="54975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8449" y="69652"/>
                </a:moveTo>
                <a:lnTo>
                  <a:pt x="28449" y="69652"/>
                </a:lnTo>
                <a:cubicBezTo>
                  <a:pt x="56684" y="94637"/>
                  <a:pt x="56684" y="94637"/>
                  <a:pt x="56684" y="94637"/>
                </a:cubicBezTo>
                <a:lnTo>
                  <a:pt x="59893" y="97476"/>
                </a:lnTo>
                <a:lnTo>
                  <a:pt x="63101" y="94637"/>
                </a:lnTo>
                <a:cubicBezTo>
                  <a:pt x="91336" y="69652"/>
                  <a:pt x="91336" y="69652"/>
                  <a:pt x="91336" y="69652"/>
                </a:cubicBezTo>
                <a:cubicBezTo>
                  <a:pt x="94545" y="66813"/>
                  <a:pt x="94545" y="66813"/>
                  <a:pt x="91336" y="63974"/>
                </a:cubicBezTo>
                <a:cubicBezTo>
                  <a:pt x="91336" y="63974"/>
                  <a:pt x="88128" y="63974"/>
                  <a:pt x="85133" y="63974"/>
                </a:cubicBezTo>
                <a:cubicBezTo>
                  <a:pt x="63101" y="83470"/>
                  <a:pt x="63101" y="83470"/>
                  <a:pt x="63101" y="83470"/>
                </a:cubicBezTo>
                <a:cubicBezTo>
                  <a:pt x="63101" y="2649"/>
                  <a:pt x="63101" y="2649"/>
                  <a:pt x="63101" y="2649"/>
                </a:cubicBezTo>
                <a:cubicBezTo>
                  <a:pt x="63101" y="2649"/>
                  <a:pt x="63101" y="0"/>
                  <a:pt x="59893" y="0"/>
                </a:cubicBezTo>
                <a:cubicBezTo>
                  <a:pt x="56684" y="0"/>
                  <a:pt x="56684" y="2649"/>
                  <a:pt x="56684" y="2649"/>
                </a:cubicBezTo>
                <a:cubicBezTo>
                  <a:pt x="56684" y="83470"/>
                  <a:pt x="56684" y="83470"/>
                  <a:pt x="56684" y="83470"/>
                </a:cubicBezTo>
                <a:cubicBezTo>
                  <a:pt x="34652" y="63974"/>
                  <a:pt x="34652" y="63974"/>
                  <a:pt x="34652" y="63974"/>
                </a:cubicBezTo>
                <a:cubicBezTo>
                  <a:pt x="31657" y="63974"/>
                  <a:pt x="28449" y="63974"/>
                  <a:pt x="28449" y="63974"/>
                </a:cubicBezTo>
                <a:cubicBezTo>
                  <a:pt x="25240" y="66813"/>
                  <a:pt x="25240" y="66813"/>
                  <a:pt x="28449" y="69652"/>
                </a:cubicBezTo>
                <a:close/>
                <a:moveTo>
                  <a:pt x="100748" y="13817"/>
                </a:moveTo>
                <a:lnTo>
                  <a:pt x="100748" y="13817"/>
                </a:lnTo>
                <a:cubicBezTo>
                  <a:pt x="88128" y="13817"/>
                  <a:pt x="88128" y="13817"/>
                  <a:pt x="88128" y="13817"/>
                </a:cubicBezTo>
                <a:cubicBezTo>
                  <a:pt x="88128" y="22145"/>
                  <a:pt x="88128" y="22145"/>
                  <a:pt x="88128" y="22145"/>
                </a:cubicBezTo>
                <a:cubicBezTo>
                  <a:pt x="100748" y="22145"/>
                  <a:pt x="100748" y="22145"/>
                  <a:pt x="100748" y="22145"/>
                </a:cubicBezTo>
                <a:cubicBezTo>
                  <a:pt x="107165" y="22145"/>
                  <a:pt x="110374" y="24984"/>
                  <a:pt x="110374" y="30662"/>
                </a:cubicBezTo>
                <a:cubicBezTo>
                  <a:pt x="110374" y="102965"/>
                  <a:pt x="110374" y="102965"/>
                  <a:pt x="110374" y="102965"/>
                </a:cubicBezTo>
                <a:cubicBezTo>
                  <a:pt x="110374" y="108643"/>
                  <a:pt x="107165" y="111293"/>
                  <a:pt x="100748" y="111293"/>
                </a:cubicBezTo>
                <a:cubicBezTo>
                  <a:pt x="19037" y="111293"/>
                  <a:pt x="19037" y="111293"/>
                  <a:pt x="19037" y="111293"/>
                </a:cubicBezTo>
                <a:cubicBezTo>
                  <a:pt x="12620" y="111293"/>
                  <a:pt x="9411" y="108643"/>
                  <a:pt x="9411" y="102965"/>
                </a:cubicBezTo>
                <a:cubicBezTo>
                  <a:pt x="9411" y="30662"/>
                  <a:pt x="9411" y="30662"/>
                  <a:pt x="9411" y="30662"/>
                </a:cubicBezTo>
                <a:cubicBezTo>
                  <a:pt x="9411" y="24984"/>
                  <a:pt x="12620" y="22145"/>
                  <a:pt x="19037" y="22145"/>
                </a:cubicBezTo>
                <a:cubicBezTo>
                  <a:pt x="31657" y="22145"/>
                  <a:pt x="31657" y="22145"/>
                  <a:pt x="31657" y="22145"/>
                </a:cubicBezTo>
                <a:cubicBezTo>
                  <a:pt x="31657" y="13817"/>
                  <a:pt x="31657" y="13817"/>
                  <a:pt x="31657" y="13817"/>
                </a:cubicBezTo>
                <a:cubicBezTo>
                  <a:pt x="19037" y="13817"/>
                  <a:pt x="19037" y="13817"/>
                  <a:pt x="19037" y="13817"/>
                </a:cubicBezTo>
                <a:cubicBezTo>
                  <a:pt x="9411" y="13817"/>
                  <a:pt x="0" y="22145"/>
                  <a:pt x="0" y="30662"/>
                </a:cubicBezTo>
                <a:cubicBezTo>
                  <a:pt x="0" y="102965"/>
                  <a:pt x="0" y="102965"/>
                  <a:pt x="0" y="102965"/>
                </a:cubicBezTo>
                <a:cubicBezTo>
                  <a:pt x="0" y="111293"/>
                  <a:pt x="9411" y="119810"/>
                  <a:pt x="19037" y="119810"/>
                </a:cubicBezTo>
                <a:cubicBezTo>
                  <a:pt x="100748" y="119810"/>
                  <a:pt x="100748" y="119810"/>
                  <a:pt x="100748" y="119810"/>
                </a:cubicBezTo>
                <a:cubicBezTo>
                  <a:pt x="110374" y="119810"/>
                  <a:pt x="119786" y="111293"/>
                  <a:pt x="119786" y="102965"/>
                </a:cubicBezTo>
                <a:cubicBezTo>
                  <a:pt x="119786" y="30662"/>
                  <a:pt x="119786" y="30662"/>
                  <a:pt x="119786" y="30662"/>
                </a:cubicBezTo>
                <a:cubicBezTo>
                  <a:pt x="119786" y="22145"/>
                  <a:pt x="110374" y="13817"/>
                  <a:pt x="100748" y="138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6" name="Shape 4635">
            <a:extLst>
              <a:ext uri="{FF2B5EF4-FFF2-40B4-BE49-F238E27FC236}">
                <a16:creationId xmlns:a16="http://schemas.microsoft.com/office/drawing/2014/main" id="{7D1E2DB7-790F-46A6-8D36-3807CF974585}"/>
              </a:ext>
            </a:extLst>
          </p:cNvPr>
          <p:cNvSpPr/>
          <p:nvPr/>
        </p:nvSpPr>
        <p:spPr>
          <a:xfrm>
            <a:off x="4322740" y="2270501"/>
            <a:ext cx="535387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018" y="50157"/>
                </a:moveTo>
                <a:lnTo>
                  <a:pt x="94018" y="50157"/>
                </a:lnTo>
                <a:cubicBezTo>
                  <a:pt x="61651" y="22145"/>
                  <a:pt x="61651" y="22145"/>
                  <a:pt x="61651" y="22145"/>
                </a:cubicBezTo>
                <a:cubicBezTo>
                  <a:pt x="61651" y="22145"/>
                  <a:pt x="61651" y="22145"/>
                  <a:pt x="58348" y="22145"/>
                </a:cubicBezTo>
                <a:cubicBezTo>
                  <a:pt x="58348" y="22145"/>
                  <a:pt x="58348" y="22145"/>
                  <a:pt x="55045" y="22145"/>
                </a:cubicBezTo>
                <a:cubicBezTo>
                  <a:pt x="25981" y="50157"/>
                  <a:pt x="25981" y="50157"/>
                  <a:pt x="25981" y="50157"/>
                </a:cubicBezTo>
                <a:cubicBezTo>
                  <a:pt x="25981" y="50157"/>
                  <a:pt x="25981" y="52807"/>
                  <a:pt x="25981" y="55646"/>
                </a:cubicBezTo>
                <a:cubicBezTo>
                  <a:pt x="29064" y="55646"/>
                  <a:pt x="29064" y="55646"/>
                  <a:pt x="32366" y="55646"/>
                </a:cubicBezTo>
                <a:cubicBezTo>
                  <a:pt x="55045" y="36151"/>
                  <a:pt x="55045" y="36151"/>
                  <a:pt x="55045" y="36151"/>
                </a:cubicBezTo>
                <a:cubicBezTo>
                  <a:pt x="55045" y="114132"/>
                  <a:pt x="55045" y="114132"/>
                  <a:pt x="55045" y="114132"/>
                </a:cubicBezTo>
                <a:cubicBezTo>
                  <a:pt x="55045" y="116971"/>
                  <a:pt x="58348" y="119810"/>
                  <a:pt x="58348" y="119810"/>
                </a:cubicBezTo>
                <a:cubicBezTo>
                  <a:pt x="61651" y="119810"/>
                  <a:pt x="64733" y="116971"/>
                  <a:pt x="64733" y="114132"/>
                </a:cubicBezTo>
                <a:cubicBezTo>
                  <a:pt x="64733" y="36151"/>
                  <a:pt x="64733" y="36151"/>
                  <a:pt x="64733" y="36151"/>
                </a:cubicBezTo>
                <a:cubicBezTo>
                  <a:pt x="87633" y="55646"/>
                  <a:pt x="87633" y="55646"/>
                  <a:pt x="87633" y="55646"/>
                </a:cubicBezTo>
                <a:cubicBezTo>
                  <a:pt x="87633" y="55646"/>
                  <a:pt x="90715" y="55646"/>
                  <a:pt x="94018" y="55646"/>
                </a:cubicBezTo>
                <a:cubicBezTo>
                  <a:pt x="94018" y="52807"/>
                  <a:pt x="94018" y="50157"/>
                  <a:pt x="94018" y="50157"/>
                </a:cubicBezTo>
                <a:close/>
                <a:moveTo>
                  <a:pt x="103706" y="0"/>
                </a:moveTo>
                <a:lnTo>
                  <a:pt x="103706" y="0"/>
                </a:lnTo>
                <a:cubicBezTo>
                  <a:pt x="16073" y="0"/>
                  <a:pt x="16073" y="0"/>
                  <a:pt x="16073" y="0"/>
                </a:cubicBezTo>
                <a:cubicBezTo>
                  <a:pt x="6385" y="0"/>
                  <a:pt x="0" y="5488"/>
                  <a:pt x="0" y="13817"/>
                </a:cubicBezTo>
                <a:cubicBezTo>
                  <a:pt x="0" y="89148"/>
                  <a:pt x="0" y="89148"/>
                  <a:pt x="0" y="89148"/>
                </a:cubicBezTo>
                <a:cubicBezTo>
                  <a:pt x="0" y="97476"/>
                  <a:pt x="6385" y="102965"/>
                  <a:pt x="16073" y="102965"/>
                </a:cubicBezTo>
                <a:cubicBezTo>
                  <a:pt x="29064" y="102965"/>
                  <a:pt x="29064" y="102965"/>
                  <a:pt x="29064" y="102965"/>
                </a:cubicBezTo>
                <a:cubicBezTo>
                  <a:pt x="29064" y="97476"/>
                  <a:pt x="29064" y="97476"/>
                  <a:pt x="29064" y="97476"/>
                </a:cubicBezTo>
                <a:cubicBezTo>
                  <a:pt x="16073" y="97476"/>
                  <a:pt x="16073" y="97476"/>
                  <a:pt x="16073" y="97476"/>
                </a:cubicBezTo>
                <a:cubicBezTo>
                  <a:pt x="12990" y="97476"/>
                  <a:pt x="6385" y="91798"/>
                  <a:pt x="6385" y="89148"/>
                </a:cubicBezTo>
                <a:cubicBezTo>
                  <a:pt x="6385" y="13817"/>
                  <a:pt x="6385" y="13817"/>
                  <a:pt x="6385" y="13817"/>
                </a:cubicBezTo>
                <a:cubicBezTo>
                  <a:pt x="6385" y="10977"/>
                  <a:pt x="12990" y="8328"/>
                  <a:pt x="16073" y="8328"/>
                </a:cubicBezTo>
                <a:cubicBezTo>
                  <a:pt x="103706" y="8328"/>
                  <a:pt x="103706" y="8328"/>
                  <a:pt x="103706" y="8328"/>
                </a:cubicBezTo>
                <a:cubicBezTo>
                  <a:pt x="107009" y="8328"/>
                  <a:pt x="110091" y="10977"/>
                  <a:pt x="110091" y="13817"/>
                </a:cubicBezTo>
                <a:cubicBezTo>
                  <a:pt x="110091" y="89148"/>
                  <a:pt x="110091" y="89148"/>
                  <a:pt x="110091" y="89148"/>
                </a:cubicBezTo>
                <a:cubicBezTo>
                  <a:pt x="110091" y="91798"/>
                  <a:pt x="107009" y="97476"/>
                  <a:pt x="103706" y="97476"/>
                </a:cubicBezTo>
                <a:cubicBezTo>
                  <a:pt x="90715" y="97476"/>
                  <a:pt x="90715" y="97476"/>
                  <a:pt x="90715" y="97476"/>
                </a:cubicBezTo>
                <a:cubicBezTo>
                  <a:pt x="90715" y="102965"/>
                  <a:pt x="90715" y="102965"/>
                  <a:pt x="90715" y="102965"/>
                </a:cubicBezTo>
                <a:cubicBezTo>
                  <a:pt x="103706" y="102965"/>
                  <a:pt x="103706" y="102965"/>
                  <a:pt x="103706" y="102965"/>
                </a:cubicBezTo>
                <a:cubicBezTo>
                  <a:pt x="113394" y="102965"/>
                  <a:pt x="119779" y="97476"/>
                  <a:pt x="119779" y="89148"/>
                </a:cubicBezTo>
                <a:cubicBezTo>
                  <a:pt x="119779" y="13817"/>
                  <a:pt x="119779" y="13817"/>
                  <a:pt x="119779" y="13817"/>
                </a:cubicBezTo>
                <a:cubicBezTo>
                  <a:pt x="119779" y="5488"/>
                  <a:pt x="113394" y="0"/>
                  <a:pt x="10370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57" name="Shape 4636">
            <a:extLst>
              <a:ext uri="{FF2B5EF4-FFF2-40B4-BE49-F238E27FC236}">
                <a16:creationId xmlns:a16="http://schemas.microsoft.com/office/drawing/2014/main" id="{1EF802DA-B5AB-4B0E-800E-962DD9F7FEB6}"/>
              </a:ext>
            </a:extLst>
          </p:cNvPr>
          <p:cNvSpPr/>
          <p:nvPr/>
        </p:nvSpPr>
        <p:spPr>
          <a:xfrm>
            <a:off x="3282030" y="2313632"/>
            <a:ext cx="603659" cy="5355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6898" y="55045"/>
                </a:moveTo>
                <a:lnTo>
                  <a:pt x="116898" y="55045"/>
                </a:lnTo>
                <a:cubicBezTo>
                  <a:pt x="34313" y="55045"/>
                  <a:pt x="34313" y="55045"/>
                  <a:pt x="34313" y="55045"/>
                </a:cubicBezTo>
                <a:cubicBezTo>
                  <a:pt x="54281" y="32366"/>
                  <a:pt x="54281" y="32366"/>
                  <a:pt x="54281" y="32366"/>
                </a:cubicBezTo>
                <a:cubicBezTo>
                  <a:pt x="56995" y="29064"/>
                  <a:pt x="56995" y="29064"/>
                  <a:pt x="54281" y="25981"/>
                </a:cubicBezTo>
                <a:cubicBezTo>
                  <a:pt x="54281" y="25981"/>
                  <a:pt x="51373" y="25981"/>
                  <a:pt x="48465" y="25981"/>
                </a:cubicBezTo>
                <a:cubicBezTo>
                  <a:pt x="22875" y="55045"/>
                  <a:pt x="22875" y="55045"/>
                  <a:pt x="22875" y="55045"/>
                </a:cubicBezTo>
                <a:cubicBezTo>
                  <a:pt x="22875" y="58348"/>
                  <a:pt x="22875" y="58348"/>
                  <a:pt x="22875" y="58348"/>
                </a:cubicBezTo>
                <a:cubicBezTo>
                  <a:pt x="22875" y="61651"/>
                  <a:pt x="22875" y="61651"/>
                  <a:pt x="22875" y="61651"/>
                </a:cubicBezTo>
                <a:cubicBezTo>
                  <a:pt x="48465" y="94018"/>
                  <a:pt x="48465" y="94018"/>
                  <a:pt x="48465" y="94018"/>
                </a:cubicBezTo>
                <a:cubicBezTo>
                  <a:pt x="51373" y="94018"/>
                  <a:pt x="54281" y="94018"/>
                  <a:pt x="54281" y="94018"/>
                </a:cubicBezTo>
                <a:cubicBezTo>
                  <a:pt x="56995" y="90715"/>
                  <a:pt x="56995" y="87412"/>
                  <a:pt x="54281" y="87412"/>
                </a:cubicBezTo>
                <a:cubicBezTo>
                  <a:pt x="34313" y="64733"/>
                  <a:pt x="34313" y="64733"/>
                  <a:pt x="34313" y="64733"/>
                </a:cubicBezTo>
                <a:cubicBezTo>
                  <a:pt x="116898" y="64733"/>
                  <a:pt x="116898" y="64733"/>
                  <a:pt x="116898" y="64733"/>
                </a:cubicBezTo>
                <a:cubicBezTo>
                  <a:pt x="119806" y="64733"/>
                  <a:pt x="119806" y="61651"/>
                  <a:pt x="119806" y="58348"/>
                </a:cubicBezTo>
                <a:cubicBezTo>
                  <a:pt x="119806" y="58348"/>
                  <a:pt x="119806" y="55045"/>
                  <a:pt x="116898" y="55045"/>
                </a:cubicBezTo>
                <a:close/>
                <a:moveTo>
                  <a:pt x="96930" y="103706"/>
                </a:moveTo>
                <a:lnTo>
                  <a:pt x="96930" y="103706"/>
                </a:lnTo>
                <a:cubicBezTo>
                  <a:pt x="96930" y="107009"/>
                  <a:pt x="94216" y="110091"/>
                  <a:pt x="91308" y="110091"/>
                </a:cubicBezTo>
                <a:cubicBezTo>
                  <a:pt x="14151" y="110091"/>
                  <a:pt x="14151" y="110091"/>
                  <a:pt x="14151" y="110091"/>
                </a:cubicBezTo>
                <a:cubicBezTo>
                  <a:pt x="11437" y="110091"/>
                  <a:pt x="5621" y="107009"/>
                  <a:pt x="5621" y="103706"/>
                </a:cubicBezTo>
                <a:cubicBezTo>
                  <a:pt x="5621" y="16073"/>
                  <a:pt x="5621" y="16073"/>
                  <a:pt x="5621" y="16073"/>
                </a:cubicBezTo>
                <a:cubicBezTo>
                  <a:pt x="5621" y="12990"/>
                  <a:pt x="11437" y="6385"/>
                  <a:pt x="14151" y="6385"/>
                </a:cubicBezTo>
                <a:cubicBezTo>
                  <a:pt x="91308" y="6385"/>
                  <a:pt x="91308" y="6385"/>
                  <a:pt x="91308" y="6385"/>
                </a:cubicBezTo>
                <a:cubicBezTo>
                  <a:pt x="94216" y="6385"/>
                  <a:pt x="96930" y="12990"/>
                  <a:pt x="96930" y="16073"/>
                </a:cubicBezTo>
                <a:cubicBezTo>
                  <a:pt x="96930" y="29064"/>
                  <a:pt x="96930" y="29064"/>
                  <a:pt x="96930" y="29064"/>
                </a:cubicBezTo>
                <a:cubicBezTo>
                  <a:pt x="105654" y="29064"/>
                  <a:pt x="105654" y="29064"/>
                  <a:pt x="105654" y="29064"/>
                </a:cubicBezTo>
                <a:cubicBezTo>
                  <a:pt x="105654" y="16073"/>
                  <a:pt x="105654" y="16073"/>
                  <a:pt x="105654" y="16073"/>
                </a:cubicBezTo>
                <a:cubicBezTo>
                  <a:pt x="105654" y="6385"/>
                  <a:pt x="99838" y="0"/>
                  <a:pt x="91308" y="0"/>
                </a:cubicBezTo>
                <a:cubicBezTo>
                  <a:pt x="14151" y="0"/>
                  <a:pt x="14151" y="0"/>
                  <a:pt x="14151" y="0"/>
                </a:cubicBezTo>
                <a:cubicBezTo>
                  <a:pt x="5621" y="0"/>
                  <a:pt x="0" y="6385"/>
                  <a:pt x="0" y="16073"/>
                </a:cubicBezTo>
                <a:cubicBezTo>
                  <a:pt x="0" y="103706"/>
                  <a:pt x="0" y="103706"/>
                  <a:pt x="0" y="103706"/>
                </a:cubicBezTo>
                <a:cubicBezTo>
                  <a:pt x="0" y="113394"/>
                  <a:pt x="5621" y="119779"/>
                  <a:pt x="14151" y="119779"/>
                </a:cubicBezTo>
                <a:cubicBezTo>
                  <a:pt x="91308" y="119779"/>
                  <a:pt x="91308" y="119779"/>
                  <a:pt x="91308" y="119779"/>
                </a:cubicBezTo>
                <a:cubicBezTo>
                  <a:pt x="99838" y="119779"/>
                  <a:pt x="105654" y="113394"/>
                  <a:pt x="105654" y="103706"/>
                </a:cubicBezTo>
                <a:cubicBezTo>
                  <a:pt x="105654" y="90715"/>
                  <a:pt x="105654" y="90715"/>
                  <a:pt x="105654" y="90715"/>
                </a:cubicBezTo>
                <a:cubicBezTo>
                  <a:pt x="96930" y="90715"/>
                  <a:pt x="96930" y="90715"/>
                  <a:pt x="96930" y="90715"/>
                </a:cubicBezTo>
                <a:lnTo>
                  <a:pt x="96930" y="1037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7" name="Shape 4643">
            <a:extLst>
              <a:ext uri="{FF2B5EF4-FFF2-40B4-BE49-F238E27FC236}">
                <a16:creationId xmlns:a16="http://schemas.microsoft.com/office/drawing/2014/main" id="{4744BAAE-0112-4CB5-8A3D-1FD21F79061F}"/>
              </a:ext>
            </a:extLst>
          </p:cNvPr>
          <p:cNvSpPr/>
          <p:nvPr/>
        </p:nvSpPr>
        <p:spPr>
          <a:xfrm>
            <a:off x="14414887" y="5345284"/>
            <a:ext cx="578507" cy="60741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898" y="0"/>
                </a:moveTo>
                <a:lnTo>
                  <a:pt x="59898" y="0"/>
                </a:lnTo>
                <a:cubicBezTo>
                  <a:pt x="0" y="65718"/>
                  <a:pt x="0" y="65718"/>
                  <a:pt x="0" y="65718"/>
                </a:cubicBezTo>
                <a:cubicBezTo>
                  <a:pt x="5908" y="71340"/>
                  <a:pt x="5908" y="71340"/>
                  <a:pt x="5908" y="71340"/>
                </a:cubicBezTo>
                <a:cubicBezTo>
                  <a:pt x="20984" y="56995"/>
                  <a:pt x="20984" y="56995"/>
                  <a:pt x="20984" y="56995"/>
                </a:cubicBezTo>
                <a:cubicBezTo>
                  <a:pt x="20984" y="105654"/>
                  <a:pt x="20984" y="105654"/>
                  <a:pt x="20984" y="105654"/>
                </a:cubicBezTo>
                <a:cubicBezTo>
                  <a:pt x="20984" y="114184"/>
                  <a:pt x="26893" y="119806"/>
                  <a:pt x="35857" y="119806"/>
                </a:cubicBezTo>
                <a:cubicBezTo>
                  <a:pt x="83938" y="119806"/>
                  <a:pt x="83938" y="119806"/>
                  <a:pt x="83938" y="119806"/>
                </a:cubicBezTo>
                <a:cubicBezTo>
                  <a:pt x="92903" y="119806"/>
                  <a:pt x="98811" y="114184"/>
                  <a:pt x="98811" y="105654"/>
                </a:cubicBezTo>
                <a:cubicBezTo>
                  <a:pt x="98811" y="56995"/>
                  <a:pt x="98811" y="56995"/>
                  <a:pt x="98811" y="56995"/>
                </a:cubicBezTo>
                <a:cubicBezTo>
                  <a:pt x="113887" y="71340"/>
                  <a:pt x="113887" y="71340"/>
                  <a:pt x="113887" y="71340"/>
                </a:cubicBezTo>
                <a:cubicBezTo>
                  <a:pt x="119796" y="65718"/>
                  <a:pt x="119796" y="65718"/>
                  <a:pt x="119796" y="65718"/>
                </a:cubicBezTo>
                <a:lnTo>
                  <a:pt x="59898" y="0"/>
                </a:lnTo>
                <a:close/>
                <a:moveTo>
                  <a:pt x="92903" y="105654"/>
                </a:moveTo>
                <a:lnTo>
                  <a:pt x="92903" y="105654"/>
                </a:lnTo>
                <a:cubicBezTo>
                  <a:pt x="92903" y="108368"/>
                  <a:pt x="86791" y="114184"/>
                  <a:pt x="83938" y="114184"/>
                </a:cubicBezTo>
                <a:cubicBezTo>
                  <a:pt x="35857" y="114184"/>
                  <a:pt x="35857" y="114184"/>
                  <a:pt x="35857" y="114184"/>
                </a:cubicBezTo>
                <a:cubicBezTo>
                  <a:pt x="33005" y="114184"/>
                  <a:pt x="26893" y="108368"/>
                  <a:pt x="26893" y="105654"/>
                </a:cubicBezTo>
                <a:cubicBezTo>
                  <a:pt x="26893" y="45557"/>
                  <a:pt x="26893" y="45557"/>
                  <a:pt x="26893" y="45557"/>
                </a:cubicBezTo>
                <a:cubicBezTo>
                  <a:pt x="59898" y="11437"/>
                  <a:pt x="59898" y="11437"/>
                  <a:pt x="59898" y="11437"/>
                </a:cubicBezTo>
                <a:cubicBezTo>
                  <a:pt x="92903" y="45557"/>
                  <a:pt x="92903" y="45557"/>
                  <a:pt x="92903" y="45557"/>
                </a:cubicBezTo>
                <a:lnTo>
                  <a:pt x="92903" y="1056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8" name="Shape 4644">
            <a:extLst>
              <a:ext uri="{FF2B5EF4-FFF2-40B4-BE49-F238E27FC236}">
                <a16:creationId xmlns:a16="http://schemas.microsoft.com/office/drawing/2014/main" id="{12FA2285-E3A0-4899-9010-2FF60E911AE8}"/>
              </a:ext>
            </a:extLst>
          </p:cNvPr>
          <p:cNvSpPr/>
          <p:nvPr/>
        </p:nvSpPr>
        <p:spPr>
          <a:xfrm>
            <a:off x="13379570" y="5345284"/>
            <a:ext cx="621625" cy="60741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14151"/>
                </a:moveTo>
                <a:lnTo>
                  <a:pt x="0" y="14151"/>
                </a:lnTo>
                <a:cubicBezTo>
                  <a:pt x="0" y="45557"/>
                  <a:pt x="0" y="45557"/>
                  <a:pt x="0" y="45557"/>
                </a:cubicBezTo>
                <a:cubicBezTo>
                  <a:pt x="8517" y="45557"/>
                  <a:pt x="8517" y="45557"/>
                  <a:pt x="8517" y="45557"/>
                </a:cubicBezTo>
                <a:cubicBezTo>
                  <a:pt x="8517" y="14151"/>
                  <a:pt x="8517" y="14151"/>
                  <a:pt x="8517" y="14151"/>
                </a:cubicBezTo>
                <a:cubicBezTo>
                  <a:pt x="8517" y="11437"/>
                  <a:pt x="11167" y="5621"/>
                  <a:pt x="16845" y="5621"/>
                </a:cubicBezTo>
                <a:cubicBezTo>
                  <a:pt x="44668" y="5621"/>
                  <a:pt x="44668" y="5621"/>
                  <a:pt x="44668" y="5621"/>
                </a:cubicBezTo>
                <a:cubicBezTo>
                  <a:pt x="44668" y="0"/>
                  <a:pt x="44668" y="0"/>
                  <a:pt x="44668" y="0"/>
                </a:cubicBezTo>
                <a:cubicBezTo>
                  <a:pt x="16845" y="0"/>
                  <a:pt x="16845" y="0"/>
                  <a:pt x="16845" y="0"/>
                </a:cubicBezTo>
                <a:cubicBezTo>
                  <a:pt x="8517" y="0"/>
                  <a:pt x="0" y="5621"/>
                  <a:pt x="0" y="14151"/>
                </a:cubicBezTo>
                <a:close/>
                <a:moveTo>
                  <a:pt x="8517" y="105654"/>
                </a:moveTo>
                <a:lnTo>
                  <a:pt x="8517" y="105654"/>
                </a:lnTo>
                <a:cubicBezTo>
                  <a:pt x="8517" y="74054"/>
                  <a:pt x="8517" y="74054"/>
                  <a:pt x="8517" y="74054"/>
                </a:cubicBezTo>
                <a:cubicBezTo>
                  <a:pt x="0" y="74054"/>
                  <a:pt x="0" y="74054"/>
                  <a:pt x="0" y="74054"/>
                </a:cubicBezTo>
                <a:cubicBezTo>
                  <a:pt x="0" y="105654"/>
                  <a:pt x="0" y="105654"/>
                  <a:pt x="0" y="105654"/>
                </a:cubicBezTo>
                <a:cubicBezTo>
                  <a:pt x="0" y="114184"/>
                  <a:pt x="8517" y="119806"/>
                  <a:pt x="16845" y="119806"/>
                </a:cubicBezTo>
                <a:cubicBezTo>
                  <a:pt x="44668" y="119806"/>
                  <a:pt x="44668" y="119806"/>
                  <a:pt x="44668" y="119806"/>
                </a:cubicBezTo>
                <a:cubicBezTo>
                  <a:pt x="44668" y="114184"/>
                  <a:pt x="44668" y="114184"/>
                  <a:pt x="44668" y="114184"/>
                </a:cubicBezTo>
                <a:cubicBezTo>
                  <a:pt x="16845" y="114184"/>
                  <a:pt x="16845" y="114184"/>
                  <a:pt x="16845" y="114184"/>
                </a:cubicBezTo>
                <a:cubicBezTo>
                  <a:pt x="11167" y="114184"/>
                  <a:pt x="8517" y="108368"/>
                  <a:pt x="8517" y="105654"/>
                </a:cubicBezTo>
                <a:close/>
                <a:moveTo>
                  <a:pt x="111482" y="105654"/>
                </a:moveTo>
                <a:lnTo>
                  <a:pt x="111482" y="105654"/>
                </a:lnTo>
                <a:cubicBezTo>
                  <a:pt x="111482" y="108368"/>
                  <a:pt x="108832" y="114184"/>
                  <a:pt x="105993" y="114184"/>
                </a:cubicBezTo>
                <a:cubicBezTo>
                  <a:pt x="75331" y="114184"/>
                  <a:pt x="75331" y="114184"/>
                  <a:pt x="75331" y="114184"/>
                </a:cubicBezTo>
                <a:cubicBezTo>
                  <a:pt x="75331" y="119806"/>
                  <a:pt x="75331" y="119806"/>
                  <a:pt x="75331" y="119806"/>
                </a:cubicBezTo>
                <a:cubicBezTo>
                  <a:pt x="105993" y="119806"/>
                  <a:pt x="105993" y="119806"/>
                  <a:pt x="105993" y="119806"/>
                </a:cubicBezTo>
                <a:cubicBezTo>
                  <a:pt x="114321" y="119806"/>
                  <a:pt x="119810" y="114184"/>
                  <a:pt x="119810" y="105654"/>
                </a:cubicBezTo>
                <a:cubicBezTo>
                  <a:pt x="119810" y="74054"/>
                  <a:pt x="119810" y="74054"/>
                  <a:pt x="119810" y="74054"/>
                </a:cubicBezTo>
                <a:cubicBezTo>
                  <a:pt x="111482" y="74054"/>
                  <a:pt x="111482" y="74054"/>
                  <a:pt x="111482" y="74054"/>
                </a:cubicBezTo>
                <a:lnTo>
                  <a:pt x="111482" y="105654"/>
                </a:lnTo>
                <a:close/>
                <a:moveTo>
                  <a:pt x="105993" y="0"/>
                </a:moveTo>
                <a:lnTo>
                  <a:pt x="105993" y="0"/>
                </a:lnTo>
                <a:cubicBezTo>
                  <a:pt x="75331" y="0"/>
                  <a:pt x="75331" y="0"/>
                  <a:pt x="75331" y="0"/>
                </a:cubicBezTo>
                <a:cubicBezTo>
                  <a:pt x="75331" y="5621"/>
                  <a:pt x="75331" y="5621"/>
                  <a:pt x="75331" y="5621"/>
                </a:cubicBezTo>
                <a:cubicBezTo>
                  <a:pt x="105993" y="5621"/>
                  <a:pt x="105993" y="5621"/>
                  <a:pt x="105993" y="5621"/>
                </a:cubicBezTo>
                <a:cubicBezTo>
                  <a:pt x="108832" y="5621"/>
                  <a:pt x="111482" y="11437"/>
                  <a:pt x="111482" y="14151"/>
                </a:cubicBezTo>
                <a:cubicBezTo>
                  <a:pt x="111482" y="45557"/>
                  <a:pt x="111482" y="45557"/>
                  <a:pt x="111482" y="45557"/>
                </a:cubicBezTo>
                <a:cubicBezTo>
                  <a:pt x="119810" y="45557"/>
                  <a:pt x="119810" y="45557"/>
                  <a:pt x="119810" y="45557"/>
                </a:cubicBezTo>
                <a:cubicBezTo>
                  <a:pt x="119810" y="14151"/>
                  <a:pt x="119810" y="14151"/>
                  <a:pt x="119810" y="14151"/>
                </a:cubicBezTo>
                <a:cubicBezTo>
                  <a:pt x="119810" y="5621"/>
                  <a:pt x="114321" y="0"/>
                  <a:pt x="10599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9" name="Shape 4645">
            <a:extLst>
              <a:ext uri="{FF2B5EF4-FFF2-40B4-BE49-F238E27FC236}">
                <a16:creationId xmlns:a16="http://schemas.microsoft.com/office/drawing/2014/main" id="{5B3EB327-95E0-40E2-975C-70450B1C044C}"/>
              </a:ext>
            </a:extLst>
          </p:cNvPr>
          <p:cNvSpPr/>
          <p:nvPr/>
        </p:nvSpPr>
        <p:spPr>
          <a:xfrm>
            <a:off x="12394886" y="5359660"/>
            <a:ext cx="578507" cy="57865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lnTo>
                  <a:pt x="60000" y="0"/>
                </a:lnTo>
                <a:cubicBezTo>
                  <a:pt x="27050" y="0"/>
                  <a:pt x="0" y="26893"/>
                  <a:pt x="0" y="59898"/>
                </a:cubicBezTo>
                <a:cubicBezTo>
                  <a:pt x="0" y="92903"/>
                  <a:pt x="27050" y="119796"/>
                  <a:pt x="60000" y="119796"/>
                </a:cubicBezTo>
                <a:cubicBezTo>
                  <a:pt x="92949" y="119796"/>
                  <a:pt x="119796" y="92903"/>
                  <a:pt x="119796" y="59898"/>
                </a:cubicBezTo>
                <a:cubicBezTo>
                  <a:pt x="119796" y="26893"/>
                  <a:pt x="92949" y="0"/>
                  <a:pt x="60000" y="0"/>
                </a:cubicBezTo>
                <a:close/>
                <a:moveTo>
                  <a:pt x="65898" y="110831"/>
                </a:moveTo>
                <a:lnTo>
                  <a:pt x="65898" y="110831"/>
                </a:lnTo>
                <a:cubicBezTo>
                  <a:pt x="65898" y="92903"/>
                  <a:pt x="65898" y="92903"/>
                  <a:pt x="65898" y="92903"/>
                </a:cubicBezTo>
                <a:cubicBezTo>
                  <a:pt x="65898" y="89847"/>
                  <a:pt x="63050" y="86791"/>
                  <a:pt x="60000" y="86791"/>
                </a:cubicBezTo>
                <a:cubicBezTo>
                  <a:pt x="60000" y="86791"/>
                  <a:pt x="56949" y="89847"/>
                  <a:pt x="56949" y="92903"/>
                </a:cubicBezTo>
                <a:cubicBezTo>
                  <a:pt x="56949" y="110831"/>
                  <a:pt x="56949" y="110831"/>
                  <a:pt x="56949" y="110831"/>
                </a:cubicBezTo>
                <a:cubicBezTo>
                  <a:pt x="30101" y="110831"/>
                  <a:pt x="12000" y="89847"/>
                  <a:pt x="9152" y="62954"/>
                </a:cubicBezTo>
                <a:cubicBezTo>
                  <a:pt x="30101" y="62954"/>
                  <a:pt x="30101" y="62954"/>
                  <a:pt x="30101" y="62954"/>
                </a:cubicBezTo>
                <a:cubicBezTo>
                  <a:pt x="30101" y="62954"/>
                  <a:pt x="32949" y="62954"/>
                  <a:pt x="32949" y="59898"/>
                </a:cubicBezTo>
                <a:cubicBezTo>
                  <a:pt x="32949" y="56842"/>
                  <a:pt x="30101" y="56842"/>
                  <a:pt x="30101" y="56842"/>
                </a:cubicBezTo>
                <a:cubicBezTo>
                  <a:pt x="9152" y="56842"/>
                  <a:pt x="9152" y="56842"/>
                  <a:pt x="9152" y="56842"/>
                </a:cubicBezTo>
                <a:cubicBezTo>
                  <a:pt x="12000" y="29949"/>
                  <a:pt x="30101" y="8964"/>
                  <a:pt x="56949" y="8964"/>
                </a:cubicBezTo>
                <a:cubicBezTo>
                  <a:pt x="56949" y="26893"/>
                  <a:pt x="56949" y="26893"/>
                  <a:pt x="56949" y="26893"/>
                </a:cubicBezTo>
                <a:cubicBezTo>
                  <a:pt x="56949" y="29949"/>
                  <a:pt x="60000" y="33005"/>
                  <a:pt x="60000" y="33005"/>
                </a:cubicBezTo>
                <a:cubicBezTo>
                  <a:pt x="63050" y="33005"/>
                  <a:pt x="65898" y="29949"/>
                  <a:pt x="65898" y="26893"/>
                </a:cubicBezTo>
                <a:cubicBezTo>
                  <a:pt x="65898" y="8964"/>
                  <a:pt x="65898" y="8964"/>
                  <a:pt x="65898" y="8964"/>
                </a:cubicBezTo>
                <a:cubicBezTo>
                  <a:pt x="89898" y="8964"/>
                  <a:pt x="110847" y="29949"/>
                  <a:pt x="113898" y="56842"/>
                </a:cubicBezTo>
                <a:cubicBezTo>
                  <a:pt x="92949" y="56842"/>
                  <a:pt x="92949" y="56842"/>
                  <a:pt x="92949" y="56842"/>
                </a:cubicBezTo>
                <a:cubicBezTo>
                  <a:pt x="89898" y="56842"/>
                  <a:pt x="89898" y="56842"/>
                  <a:pt x="89898" y="59898"/>
                </a:cubicBezTo>
                <a:cubicBezTo>
                  <a:pt x="89898" y="62954"/>
                  <a:pt x="89898" y="62954"/>
                  <a:pt x="92949" y="62954"/>
                </a:cubicBezTo>
                <a:cubicBezTo>
                  <a:pt x="113898" y="62954"/>
                  <a:pt x="113898" y="62954"/>
                  <a:pt x="113898" y="62954"/>
                </a:cubicBezTo>
                <a:cubicBezTo>
                  <a:pt x="110847" y="89847"/>
                  <a:pt x="89898" y="110831"/>
                  <a:pt x="65898" y="1108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0" name="Shape 4646">
            <a:extLst>
              <a:ext uri="{FF2B5EF4-FFF2-40B4-BE49-F238E27FC236}">
                <a16:creationId xmlns:a16="http://schemas.microsoft.com/office/drawing/2014/main" id="{C230FF47-68B3-4BB7-911B-99B5CD223AA4}"/>
              </a:ext>
            </a:extLst>
          </p:cNvPr>
          <p:cNvSpPr/>
          <p:nvPr/>
        </p:nvSpPr>
        <p:spPr>
          <a:xfrm>
            <a:off x="11373943" y="5345285"/>
            <a:ext cx="603659" cy="60740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022" y="11437"/>
                </a:moveTo>
                <a:lnTo>
                  <a:pt x="94022" y="11437"/>
                </a:lnTo>
                <a:cubicBezTo>
                  <a:pt x="76962" y="0"/>
                  <a:pt x="54087" y="5815"/>
                  <a:pt x="42843" y="22875"/>
                </a:cubicBezTo>
                <a:cubicBezTo>
                  <a:pt x="28497" y="48465"/>
                  <a:pt x="28497" y="48465"/>
                  <a:pt x="28497" y="48465"/>
                </a:cubicBezTo>
                <a:cubicBezTo>
                  <a:pt x="0" y="68626"/>
                  <a:pt x="0" y="68626"/>
                  <a:pt x="0" y="68626"/>
                </a:cubicBezTo>
                <a:cubicBezTo>
                  <a:pt x="28497" y="85686"/>
                  <a:pt x="28497" y="85686"/>
                  <a:pt x="28497" y="85686"/>
                </a:cubicBezTo>
                <a:cubicBezTo>
                  <a:pt x="25589" y="94216"/>
                  <a:pt x="28497" y="105654"/>
                  <a:pt x="37027" y="111276"/>
                </a:cubicBezTo>
                <a:cubicBezTo>
                  <a:pt x="45557" y="114184"/>
                  <a:pt x="56995" y="111276"/>
                  <a:pt x="62810" y="102746"/>
                </a:cubicBezTo>
                <a:cubicBezTo>
                  <a:pt x="91308" y="119806"/>
                  <a:pt x="91308" y="119806"/>
                  <a:pt x="91308" y="119806"/>
                </a:cubicBezTo>
                <a:cubicBezTo>
                  <a:pt x="94022" y="85686"/>
                  <a:pt x="94022" y="85686"/>
                  <a:pt x="94022" y="85686"/>
                </a:cubicBezTo>
                <a:cubicBezTo>
                  <a:pt x="108368" y="59903"/>
                  <a:pt x="108368" y="59903"/>
                  <a:pt x="108368" y="59903"/>
                </a:cubicBezTo>
                <a:cubicBezTo>
                  <a:pt x="119806" y="42843"/>
                  <a:pt x="113990" y="19967"/>
                  <a:pt x="94022" y="11437"/>
                </a:cubicBezTo>
                <a:close/>
                <a:moveTo>
                  <a:pt x="39935" y="102746"/>
                </a:moveTo>
                <a:lnTo>
                  <a:pt x="39935" y="102746"/>
                </a:lnTo>
                <a:cubicBezTo>
                  <a:pt x="34119" y="99838"/>
                  <a:pt x="34119" y="94216"/>
                  <a:pt x="37027" y="88400"/>
                </a:cubicBezTo>
                <a:cubicBezTo>
                  <a:pt x="56995" y="99838"/>
                  <a:pt x="56995" y="99838"/>
                  <a:pt x="56995" y="99838"/>
                </a:cubicBezTo>
                <a:cubicBezTo>
                  <a:pt x="51373" y="105654"/>
                  <a:pt x="45557" y="105654"/>
                  <a:pt x="39935" y="102746"/>
                </a:cubicBezTo>
                <a:close/>
                <a:moveTo>
                  <a:pt x="102746" y="57189"/>
                </a:moveTo>
                <a:lnTo>
                  <a:pt x="102746" y="57189"/>
                </a:lnTo>
                <a:cubicBezTo>
                  <a:pt x="88400" y="82778"/>
                  <a:pt x="88400" y="82778"/>
                  <a:pt x="88400" y="82778"/>
                </a:cubicBezTo>
                <a:cubicBezTo>
                  <a:pt x="85492" y="108562"/>
                  <a:pt x="85492" y="108562"/>
                  <a:pt x="85492" y="108562"/>
                </a:cubicBezTo>
                <a:cubicBezTo>
                  <a:pt x="14151" y="68626"/>
                  <a:pt x="14151" y="68626"/>
                  <a:pt x="14151" y="68626"/>
                </a:cubicBezTo>
                <a:cubicBezTo>
                  <a:pt x="34119" y="54281"/>
                  <a:pt x="34119" y="54281"/>
                  <a:pt x="34119" y="54281"/>
                </a:cubicBezTo>
                <a:cubicBezTo>
                  <a:pt x="51373" y="28497"/>
                  <a:pt x="51373" y="28497"/>
                  <a:pt x="51373" y="28497"/>
                </a:cubicBezTo>
                <a:cubicBezTo>
                  <a:pt x="56995" y="14345"/>
                  <a:pt x="76962" y="8529"/>
                  <a:pt x="91308" y="17059"/>
                </a:cubicBezTo>
                <a:cubicBezTo>
                  <a:pt x="105460" y="25783"/>
                  <a:pt x="111276" y="42843"/>
                  <a:pt x="102746" y="571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1" name="Shape 4647">
            <a:extLst>
              <a:ext uri="{FF2B5EF4-FFF2-40B4-BE49-F238E27FC236}">
                <a16:creationId xmlns:a16="http://schemas.microsoft.com/office/drawing/2014/main" id="{3C3BFC64-75FA-498A-B253-624669CC8B24}"/>
              </a:ext>
            </a:extLst>
          </p:cNvPr>
          <p:cNvSpPr/>
          <p:nvPr/>
        </p:nvSpPr>
        <p:spPr>
          <a:xfrm>
            <a:off x="10394652" y="5359660"/>
            <a:ext cx="535385" cy="57865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3706" y="71918"/>
                </a:moveTo>
                <a:lnTo>
                  <a:pt x="103706" y="71918"/>
                </a:lnTo>
                <a:cubicBezTo>
                  <a:pt x="103706" y="38913"/>
                  <a:pt x="103706" y="38913"/>
                  <a:pt x="103706" y="38913"/>
                </a:cubicBezTo>
                <a:cubicBezTo>
                  <a:pt x="103706" y="17928"/>
                  <a:pt x="84330" y="0"/>
                  <a:pt x="61431" y="0"/>
                </a:cubicBezTo>
                <a:cubicBezTo>
                  <a:pt x="35669" y="0"/>
                  <a:pt x="16073" y="17928"/>
                  <a:pt x="16073" y="38913"/>
                </a:cubicBezTo>
                <a:cubicBezTo>
                  <a:pt x="16073" y="71918"/>
                  <a:pt x="16073" y="71918"/>
                  <a:pt x="16073" y="71918"/>
                </a:cubicBezTo>
                <a:cubicBezTo>
                  <a:pt x="0" y="104923"/>
                  <a:pt x="0" y="104923"/>
                  <a:pt x="0" y="104923"/>
                </a:cubicBezTo>
                <a:cubicBezTo>
                  <a:pt x="38752" y="104923"/>
                  <a:pt x="38752" y="104923"/>
                  <a:pt x="38752" y="104923"/>
                </a:cubicBezTo>
                <a:cubicBezTo>
                  <a:pt x="42055" y="113887"/>
                  <a:pt x="48440" y="119796"/>
                  <a:pt x="61431" y="119796"/>
                </a:cubicBezTo>
                <a:cubicBezTo>
                  <a:pt x="71339" y="119796"/>
                  <a:pt x="80807" y="113887"/>
                  <a:pt x="80807" y="104923"/>
                </a:cubicBezTo>
                <a:cubicBezTo>
                  <a:pt x="119779" y="104923"/>
                  <a:pt x="119779" y="104923"/>
                  <a:pt x="119779" y="104923"/>
                </a:cubicBezTo>
                <a:lnTo>
                  <a:pt x="103706" y="71918"/>
                </a:lnTo>
                <a:close/>
                <a:moveTo>
                  <a:pt x="61431" y="110831"/>
                </a:moveTo>
                <a:lnTo>
                  <a:pt x="61431" y="110831"/>
                </a:lnTo>
                <a:cubicBezTo>
                  <a:pt x="55045" y="110831"/>
                  <a:pt x="48440" y="107979"/>
                  <a:pt x="48440" y="104923"/>
                </a:cubicBezTo>
                <a:cubicBezTo>
                  <a:pt x="71339" y="104923"/>
                  <a:pt x="71339" y="104923"/>
                  <a:pt x="71339" y="104923"/>
                </a:cubicBezTo>
                <a:cubicBezTo>
                  <a:pt x="71339" y="107979"/>
                  <a:pt x="64733" y="110831"/>
                  <a:pt x="61431" y="110831"/>
                </a:cubicBezTo>
                <a:close/>
                <a:moveTo>
                  <a:pt x="12770" y="95959"/>
                </a:moveTo>
                <a:lnTo>
                  <a:pt x="12770" y="95959"/>
                </a:lnTo>
                <a:cubicBezTo>
                  <a:pt x="25761" y="71918"/>
                  <a:pt x="25761" y="71918"/>
                  <a:pt x="25761" y="71918"/>
                </a:cubicBezTo>
                <a:cubicBezTo>
                  <a:pt x="25761" y="38913"/>
                  <a:pt x="25761" y="38913"/>
                  <a:pt x="25761" y="38913"/>
                </a:cubicBezTo>
                <a:cubicBezTo>
                  <a:pt x="25761" y="20984"/>
                  <a:pt x="42055" y="8964"/>
                  <a:pt x="61431" y="8964"/>
                </a:cubicBezTo>
                <a:cubicBezTo>
                  <a:pt x="80807" y="8964"/>
                  <a:pt x="93798" y="20984"/>
                  <a:pt x="93798" y="38913"/>
                </a:cubicBezTo>
                <a:cubicBezTo>
                  <a:pt x="93798" y="71918"/>
                  <a:pt x="93798" y="71918"/>
                  <a:pt x="93798" y="71918"/>
                </a:cubicBezTo>
                <a:cubicBezTo>
                  <a:pt x="106788" y="95959"/>
                  <a:pt x="106788" y="95959"/>
                  <a:pt x="106788" y="95959"/>
                </a:cubicBezTo>
                <a:lnTo>
                  <a:pt x="12770" y="9595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2" name="Shape 4648">
            <a:extLst>
              <a:ext uri="{FF2B5EF4-FFF2-40B4-BE49-F238E27FC236}">
                <a16:creationId xmlns:a16="http://schemas.microsoft.com/office/drawing/2014/main" id="{35CD40D8-6AAE-451D-8DF2-6DA136CDFB81}"/>
              </a:ext>
            </a:extLst>
          </p:cNvPr>
          <p:cNvSpPr/>
          <p:nvPr/>
        </p:nvSpPr>
        <p:spPr>
          <a:xfrm>
            <a:off x="9380894" y="5345284"/>
            <a:ext cx="621625" cy="60741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132" y="96930"/>
                </a:moveTo>
                <a:lnTo>
                  <a:pt x="114132" y="96930"/>
                </a:lnTo>
                <a:cubicBezTo>
                  <a:pt x="102965" y="96930"/>
                  <a:pt x="102965" y="96930"/>
                  <a:pt x="102965" y="96930"/>
                </a:cubicBezTo>
                <a:cubicBezTo>
                  <a:pt x="102965" y="34313"/>
                  <a:pt x="102965" y="34313"/>
                  <a:pt x="102965" y="34313"/>
                </a:cubicBezTo>
                <a:cubicBezTo>
                  <a:pt x="97476" y="39935"/>
                  <a:pt x="97476" y="39935"/>
                  <a:pt x="97476" y="39935"/>
                </a:cubicBezTo>
                <a:cubicBezTo>
                  <a:pt x="97476" y="96930"/>
                  <a:pt x="97476" y="96930"/>
                  <a:pt x="97476" y="96930"/>
                </a:cubicBezTo>
                <a:cubicBezTo>
                  <a:pt x="27823" y="96930"/>
                  <a:pt x="27823" y="96930"/>
                  <a:pt x="27823" y="96930"/>
                </a:cubicBezTo>
                <a:cubicBezTo>
                  <a:pt x="108643" y="11437"/>
                  <a:pt x="108643" y="11437"/>
                  <a:pt x="108643" y="11437"/>
                </a:cubicBezTo>
                <a:cubicBezTo>
                  <a:pt x="102965" y="5621"/>
                  <a:pt x="102965" y="5621"/>
                  <a:pt x="102965" y="5621"/>
                </a:cubicBezTo>
                <a:cubicBezTo>
                  <a:pt x="22145" y="91308"/>
                  <a:pt x="22145" y="91308"/>
                  <a:pt x="22145" y="91308"/>
                </a:cubicBezTo>
                <a:cubicBezTo>
                  <a:pt x="22145" y="22875"/>
                  <a:pt x="22145" y="22875"/>
                  <a:pt x="22145" y="22875"/>
                </a:cubicBezTo>
                <a:cubicBezTo>
                  <a:pt x="75141" y="22875"/>
                  <a:pt x="75141" y="22875"/>
                  <a:pt x="75141" y="22875"/>
                </a:cubicBezTo>
                <a:cubicBezTo>
                  <a:pt x="80630" y="14151"/>
                  <a:pt x="80630" y="14151"/>
                  <a:pt x="80630" y="14151"/>
                </a:cubicBezTo>
                <a:cubicBezTo>
                  <a:pt x="22145" y="14151"/>
                  <a:pt x="22145" y="14151"/>
                  <a:pt x="22145" y="14151"/>
                </a:cubicBezTo>
                <a:cubicBezTo>
                  <a:pt x="22145" y="2907"/>
                  <a:pt x="22145" y="2907"/>
                  <a:pt x="22145" y="2907"/>
                </a:cubicBezTo>
                <a:cubicBezTo>
                  <a:pt x="22145" y="0"/>
                  <a:pt x="19495" y="0"/>
                  <a:pt x="19495" y="0"/>
                </a:cubicBezTo>
                <a:cubicBezTo>
                  <a:pt x="16656" y="0"/>
                  <a:pt x="13817" y="0"/>
                  <a:pt x="13817" y="2907"/>
                </a:cubicBezTo>
                <a:cubicBezTo>
                  <a:pt x="13817" y="14151"/>
                  <a:pt x="13817" y="14151"/>
                  <a:pt x="13817" y="14151"/>
                </a:cubicBezTo>
                <a:cubicBezTo>
                  <a:pt x="2649" y="14151"/>
                  <a:pt x="2649" y="14151"/>
                  <a:pt x="2649" y="14151"/>
                </a:cubicBezTo>
                <a:lnTo>
                  <a:pt x="0" y="17059"/>
                </a:lnTo>
                <a:cubicBezTo>
                  <a:pt x="0" y="19967"/>
                  <a:pt x="2649" y="22875"/>
                  <a:pt x="2649" y="22875"/>
                </a:cubicBezTo>
                <a:cubicBezTo>
                  <a:pt x="13817" y="22875"/>
                  <a:pt x="13817" y="22875"/>
                  <a:pt x="13817" y="22875"/>
                </a:cubicBezTo>
                <a:cubicBezTo>
                  <a:pt x="13817" y="96930"/>
                  <a:pt x="13817" y="96930"/>
                  <a:pt x="13817" y="96930"/>
                </a:cubicBezTo>
                <a:cubicBezTo>
                  <a:pt x="13817" y="105654"/>
                  <a:pt x="13817" y="105654"/>
                  <a:pt x="13817" y="105654"/>
                </a:cubicBezTo>
                <a:cubicBezTo>
                  <a:pt x="22145" y="105654"/>
                  <a:pt x="22145" y="105654"/>
                  <a:pt x="22145" y="105654"/>
                </a:cubicBezTo>
                <a:cubicBezTo>
                  <a:pt x="97476" y="105654"/>
                  <a:pt x="97476" y="105654"/>
                  <a:pt x="97476" y="105654"/>
                </a:cubicBezTo>
                <a:cubicBezTo>
                  <a:pt x="97476" y="116898"/>
                  <a:pt x="97476" y="116898"/>
                  <a:pt x="97476" y="116898"/>
                </a:cubicBezTo>
                <a:cubicBezTo>
                  <a:pt x="97476" y="119806"/>
                  <a:pt x="97476" y="119806"/>
                  <a:pt x="100315" y="119806"/>
                </a:cubicBezTo>
                <a:cubicBezTo>
                  <a:pt x="102965" y="119806"/>
                  <a:pt x="102965" y="119806"/>
                  <a:pt x="102965" y="116898"/>
                </a:cubicBezTo>
                <a:cubicBezTo>
                  <a:pt x="102965" y="105654"/>
                  <a:pt x="102965" y="105654"/>
                  <a:pt x="102965" y="105654"/>
                </a:cubicBezTo>
                <a:cubicBezTo>
                  <a:pt x="114132" y="105654"/>
                  <a:pt x="114132" y="105654"/>
                  <a:pt x="114132" y="105654"/>
                </a:cubicBezTo>
                <a:cubicBezTo>
                  <a:pt x="116971" y="105654"/>
                  <a:pt x="119810" y="102746"/>
                  <a:pt x="119810" y="102746"/>
                </a:cubicBezTo>
                <a:cubicBezTo>
                  <a:pt x="119810" y="99838"/>
                  <a:pt x="116971" y="96930"/>
                  <a:pt x="114132" y="9693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3" name="Shape 4649">
            <a:extLst>
              <a:ext uri="{FF2B5EF4-FFF2-40B4-BE49-F238E27FC236}">
                <a16:creationId xmlns:a16="http://schemas.microsoft.com/office/drawing/2014/main" id="{D8ABA781-F1D9-4188-906B-94707A673CCE}"/>
              </a:ext>
            </a:extLst>
          </p:cNvPr>
          <p:cNvSpPr/>
          <p:nvPr/>
        </p:nvSpPr>
        <p:spPr>
          <a:xfrm>
            <a:off x="8356053" y="5345284"/>
            <a:ext cx="603659" cy="60741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8368" y="91308"/>
                </a:moveTo>
                <a:lnTo>
                  <a:pt x="108368" y="91308"/>
                </a:lnTo>
                <a:cubicBezTo>
                  <a:pt x="108368" y="28497"/>
                  <a:pt x="108368" y="28497"/>
                  <a:pt x="108368" y="28497"/>
                </a:cubicBezTo>
                <a:cubicBezTo>
                  <a:pt x="116898" y="28497"/>
                  <a:pt x="119806" y="19967"/>
                  <a:pt x="119806" y="14151"/>
                </a:cubicBezTo>
                <a:cubicBezTo>
                  <a:pt x="119806" y="5621"/>
                  <a:pt x="114184" y="0"/>
                  <a:pt x="105654" y="0"/>
                </a:cubicBezTo>
                <a:cubicBezTo>
                  <a:pt x="99838" y="0"/>
                  <a:pt x="91308" y="2907"/>
                  <a:pt x="91308" y="11437"/>
                </a:cubicBezTo>
                <a:cubicBezTo>
                  <a:pt x="28497" y="11437"/>
                  <a:pt x="28497" y="11437"/>
                  <a:pt x="28497" y="11437"/>
                </a:cubicBezTo>
                <a:cubicBezTo>
                  <a:pt x="28497" y="2907"/>
                  <a:pt x="19967" y="0"/>
                  <a:pt x="14151" y="0"/>
                </a:cubicBezTo>
                <a:cubicBezTo>
                  <a:pt x="5621" y="0"/>
                  <a:pt x="0" y="5621"/>
                  <a:pt x="0" y="14151"/>
                </a:cubicBezTo>
                <a:cubicBezTo>
                  <a:pt x="0" y="19967"/>
                  <a:pt x="2907" y="28497"/>
                  <a:pt x="11437" y="28497"/>
                </a:cubicBezTo>
                <a:cubicBezTo>
                  <a:pt x="11437" y="91308"/>
                  <a:pt x="11437" y="91308"/>
                  <a:pt x="11437" y="91308"/>
                </a:cubicBezTo>
                <a:cubicBezTo>
                  <a:pt x="2907" y="91308"/>
                  <a:pt x="0" y="99838"/>
                  <a:pt x="0" y="105654"/>
                </a:cubicBezTo>
                <a:cubicBezTo>
                  <a:pt x="0" y="114184"/>
                  <a:pt x="5621" y="119806"/>
                  <a:pt x="14151" y="119806"/>
                </a:cubicBezTo>
                <a:cubicBezTo>
                  <a:pt x="19967" y="119806"/>
                  <a:pt x="28497" y="116898"/>
                  <a:pt x="28497" y="108368"/>
                </a:cubicBezTo>
                <a:cubicBezTo>
                  <a:pt x="91308" y="108368"/>
                  <a:pt x="91308" y="108368"/>
                  <a:pt x="91308" y="108368"/>
                </a:cubicBezTo>
                <a:cubicBezTo>
                  <a:pt x="91308" y="116898"/>
                  <a:pt x="99838" y="119806"/>
                  <a:pt x="105654" y="119806"/>
                </a:cubicBezTo>
                <a:cubicBezTo>
                  <a:pt x="114184" y="119806"/>
                  <a:pt x="119806" y="114184"/>
                  <a:pt x="119806" y="105654"/>
                </a:cubicBezTo>
                <a:cubicBezTo>
                  <a:pt x="119806" y="99838"/>
                  <a:pt x="116898" y="91308"/>
                  <a:pt x="108368" y="91308"/>
                </a:cubicBezTo>
                <a:close/>
                <a:moveTo>
                  <a:pt x="105654" y="5621"/>
                </a:moveTo>
                <a:lnTo>
                  <a:pt x="105654" y="5621"/>
                </a:lnTo>
                <a:cubicBezTo>
                  <a:pt x="108368" y="5621"/>
                  <a:pt x="114184" y="11437"/>
                  <a:pt x="114184" y="14151"/>
                </a:cubicBezTo>
                <a:cubicBezTo>
                  <a:pt x="114184" y="17059"/>
                  <a:pt x="108368" y="22875"/>
                  <a:pt x="105654" y="22875"/>
                </a:cubicBezTo>
                <a:cubicBezTo>
                  <a:pt x="102746" y="22875"/>
                  <a:pt x="96930" y="17059"/>
                  <a:pt x="96930" y="14151"/>
                </a:cubicBezTo>
                <a:cubicBezTo>
                  <a:pt x="96930" y="11437"/>
                  <a:pt x="102746" y="5621"/>
                  <a:pt x="105654" y="5621"/>
                </a:cubicBezTo>
                <a:close/>
                <a:moveTo>
                  <a:pt x="5621" y="14151"/>
                </a:moveTo>
                <a:lnTo>
                  <a:pt x="5621" y="14151"/>
                </a:lnTo>
                <a:cubicBezTo>
                  <a:pt x="5621" y="11437"/>
                  <a:pt x="11437" y="5621"/>
                  <a:pt x="14151" y="5621"/>
                </a:cubicBezTo>
                <a:cubicBezTo>
                  <a:pt x="17059" y="5621"/>
                  <a:pt x="22875" y="11437"/>
                  <a:pt x="22875" y="14151"/>
                </a:cubicBezTo>
                <a:cubicBezTo>
                  <a:pt x="22875" y="17059"/>
                  <a:pt x="17059" y="22875"/>
                  <a:pt x="14151" y="22875"/>
                </a:cubicBezTo>
                <a:cubicBezTo>
                  <a:pt x="11437" y="22875"/>
                  <a:pt x="5621" y="17059"/>
                  <a:pt x="5621" y="14151"/>
                </a:cubicBezTo>
                <a:close/>
                <a:moveTo>
                  <a:pt x="14151" y="114184"/>
                </a:moveTo>
                <a:lnTo>
                  <a:pt x="14151" y="114184"/>
                </a:lnTo>
                <a:cubicBezTo>
                  <a:pt x="11437" y="114184"/>
                  <a:pt x="5621" y="108368"/>
                  <a:pt x="5621" y="105654"/>
                </a:cubicBezTo>
                <a:cubicBezTo>
                  <a:pt x="5621" y="102746"/>
                  <a:pt x="11437" y="96930"/>
                  <a:pt x="14151" y="96930"/>
                </a:cubicBezTo>
                <a:cubicBezTo>
                  <a:pt x="17059" y="96930"/>
                  <a:pt x="22875" y="102746"/>
                  <a:pt x="22875" y="105654"/>
                </a:cubicBezTo>
                <a:cubicBezTo>
                  <a:pt x="22875" y="108368"/>
                  <a:pt x="17059" y="114184"/>
                  <a:pt x="14151" y="114184"/>
                </a:cubicBezTo>
                <a:close/>
                <a:moveTo>
                  <a:pt x="91308" y="102746"/>
                </a:moveTo>
                <a:lnTo>
                  <a:pt x="91308" y="102746"/>
                </a:lnTo>
                <a:cubicBezTo>
                  <a:pt x="28497" y="102746"/>
                  <a:pt x="28497" y="102746"/>
                  <a:pt x="28497" y="102746"/>
                </a:cubicBezTo>
                <a:cubicBezTo>
                  <a:pt x="28497" y="96930"/>
                  <a:pt x="22875" y="91308"/>
                  <a:pt x="17059" y="91308"/>
                </a:cubicBezTo>
                <a:cubicBezTo>
                  <a:pt x="17059" y="28497"/>
                  <a:pt x="17059" y="28497"/>
                  <a:pt x="17059" y="28497"/>
                </a:cubicBezTo>
                <a:cubicBezTo>
                  <a:pt x="22875" y="28497"/>
                  <a:pt x="28497" y="22875"/>
                  <a:pt x="28497" y="17059"/>
                </a:cubicBezTo>
                <a:cubicBezTo>
                  <a:pt x="91308" y="17059"/>
                  <a:pt x="91308" y="17059"/>
                  <a:pt x="91308" y="17059"/>
                </a:cubicBezTo>
                <a:cubicBezTo>
                  <a:pt x="91308" y="22875"/>
                  <a:pt x="96930" y="28497"/>
                  <a:pt x="102746" y="28497"/>
                </a:cubicBezTo>
                <a:cubicBezTo>
                  <a:pt x="102746" y="91308"/>
                  <a:pt x="102746" y="91308"/>
                  <a:pt x="102746" y="91308"/>
                </a:cubicBezTo>
                <a:cubicBezTo>
                  <a:pt x="96930" y="91308"/>
                  <a:pt x="91308" y="96930"/>
                  <a:pt x="91308" y="102746"/>
                </a:cubicBezTo>
                <a:close/>
                <a:moveTo>
                  <a:pt x="105654" y="114184"/>
                </a:moveTo>
                <a:lnTo>
                  <a:pt x="105654" y="114184"/>
                </a:lnTo>
                <a:cubicBezTo>
                  <a:pt x="102746" y="114184"/>
                  <a:pt x="96930" y="108368"/>
                  <a:pt x="96930" y="105654"/>
                </a:cubicBezTo>
                <a:cubicBezTo>
                  <a:pt x="96930" y="102746"/>
                  <a:pt x="102746" y="96930"/>
                  <a:pt x="105654" y="96930"/>
                </a:cubicBezTo>
                <a:cubicBezTo>
                  <a:pt x="108368" y="96930"/>
                  <a:pt x="114184" y="102746"/>
                  <a:pt x="114184" y="105654"/>
                </a:cubicBezTo>
                <a:cubicBezTo>
                  <a:pt x="114184" y="108368"/>
                  <a:pt x="108368" y="114184"/>
                  <a:pt x="105654" y="1141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4" name="Shape 4650">
            <a:extLst>
              <a:ext uri="{FF2B5EF4-FFF2-40B4-BE49-F238E27FC236}">
                <a16:creationId xmlns:a16="http://schemas.microsoft.com/office/drawing/2014/main" id="{B98EF681-251F-4A33-A781-66BE30D64EDA}"/>
              </a:ext>
            </a:extLst>
          </p:cNvPr>
          <p:cNvSpPr/>
          <p:nvPr/>
        </p:nvSpPr>
        <p:spPr>
          <a:xfrm>
            <a:off x="7455958" y="5476471"/>
            <a:ext cx="388066" cy="34503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022" y="14915"/>
                </a:moveTo>
                <a:lnTo>
                  <a:pt x="9022" y="14915"/>
                </a:lnTo>
                <a:cubicBezTo>
                  <a:pt x="115187" y="14915"/>
                  <a:pt x="115187" y="14915"/>
                  <a:pt x="115187" y="14915"/>
                </a:cubicBezTo>
                <a:lnTo>
                  <a:pt x="119699" y="10169"/>
                </a:lnTo>
                <a:cubicBezTo>
                  <a:pt x="119699" y="5084"/>
                  <a:pt x="115187" y="0"/>
                  <a:pt x="115187" y="0"/>
                </a:cubicBezTo>
                <a:cubicBezTo>
                  <a:pt x="9022" y="0"/>
                  <a:pt x="9022" y="0"/>
                  <a:pt x="9022" y="0"/>
                </a:cubicBezTo>
                <a:cubicBezTo>
                  <a:pt x="4511" y="0"/>
                  <a:pt x="0" y="5084"/>
                  <a:pt x="0" y="10169"/>
                </a:cubicBezTo>
                <a:cubicBezTo>
                  <a:pt x="0" y="10169"/>
                  <a:pt x="4511" y="14915"/>
                  <a:pt x="9022" y="14915"/>
                </a:cubicBezTo>
                <a:close/>
                <a:moveTo>
                  <a:pt x="115187" y="109830"/>
                </a:moveTo>
                <a:lnTo>
                  <a:pt x="115187" y="109830"/>
                </a:lnTo>
                <a:cubicBezTo>
                  <a:pt x="9022" y="109830"/>
                  <a:pt x="9022" y="109830"/>
                  <a:pt x="9022" y="109830"/>
                </a:cubicBezTo>
                <a:cubicBezTo>
                  <a:pt x="4511" y="109830"/>
                  <a:pt x="0" y="109830"/>
                  <a:pt x="0" y="114915"/>
                </a:cubicBezTo>
                <a:cubicBezTo>
                  <a:pt x="0" y="119661"/>
                  <a:pt x="4511" y="119661"/>
                  <a:pt x="9022" y="119661"/>
                </a:cubicBezTo>
                <a:cubicBezTo>
                  <a:pt x="115187" y="119661"/>
                  <a:pt x="115187" y="119661"/>
                  <a:pt x="115187" y="119661"/>
                </a:cubicBezTo>
                <a:cubicBezTo>
                  <a:pt x="115187" y="119661"/>
                  <a:pt x="119699" y="119661"/>
                  <a:pt x="119699" y="114915"/>
                </a:cubicBezTo>
                <a:cubicBezTo>
                  <a:pt x="119699" y="109830"/>
                  <a:pt x="115187" y="109830"/>
                  <a:pt x="115187" y="109830"/>
                </a:cubicBezTo>
                <a:close/>
                <a:moveTo>
                  <a:pt x="115187" y="54915"/>
                </a:moveTo>
                <a:lnTo>
                  <a:pt x="115187" y="54915"/>
                </a:lnTo>
                <a:cubicBezTo>
                  <a:pt x="9022" y="54915"/>
                  <a:pt x="9022" y="54915"/>
                  <a:pt x="9022" y="54915"/>
                </a:cubicBezTo>
                <a:cubicBezTo>
                  <a:pt x="4511" y="54915"/>
                  <a:pt x="0" y="59999"/>
                  <a:pt x="0" y="59999"/>
                </a:cubicBezTo>
                <a:cubicBezTo>
                  <a:pt x="0" y="65084"/>
                  <a:pt x="4511" y="69830"/>
                  <a:pt x="9022" y="69830"/>
                </a:cubicBezTo>
                <a:cubicBezTo>
                  <a:pt x="115187" y="69830"/>
                  <a:pt x="115187" y="69830"/>
                  <a:pt x="115187" y="69830"/>
                </a:cubicBezTo>
                <a:cubicBezTo>
                  <a:pt x="115187" y="69830"/>
                  <a:pt x="119699" y="65084"/>
                  <a:pt x="119699" y="59999"/>
                </a:cubicBezTo>
                <a:lnTo>
                  <a:pt x="115187" y="549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5" name="Shape 4653">
            <a:extLst>
              <a:ext uri="{FF2B5EF4-FFF2-40B4-BE49-F238E27FC236}">
                <a16:creationId xmlns:a16="http://schemas.microsoft.com/office/drawing/2014/main" id="{0FA0773B-D388-452E-89CF-BECB461A3787}"/>
              </a:ext>
            </a:extLst>
          </p:cNvPr>
          <p:cNvSpPr/>
          <p:nvPr/>
        </p:nvSpPr>
        <p:spPr>
          <a:xfrm>
            <a:off x="14488548" y="4344319"/>
            <a:ext cx="431184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864" y="61324"/>
                </a:moveTo>
                <a:lnTo>
                  <a:pt x="59864" y="61324"/>
                </a:lnTo>
                <a:cubicBezTo>
                  <a:pt x="59864" y="33501"/>
                  <a:pt x="83972" y="14006"/>
                  <a:pt x="119729" y="5678"/>
                </a:cubicBezTo>
                <a:cubicBezTo>
                  <a:pt x="107810" y="2839"/>
                  <a:pt x="99954" y="0"/>
                  <a:pt x="87765" y="0"/>
                </a:cubicBezTo>
                <a:cubicBezTo>
                  <a:pt x="40090" y="0"/>
                  <a:pt x="0" y="28012"/>
                  <a:pt x="0" y="61324"/>
                </a:cubicBezTo>
                <a:cubicBezTo>
                  <a:pt x="0" y="91987"/>
                  <a:pt x="40090" y="119810"/>
                  <a:pt x="87765" y="119810"/>
                </a:cubicBezTo>
                <a:cubicBezTo>
                  <a:pt x="99954" y="119810"/>
                  <a:pt x="107810" y="119810"/>
                  <a:pt x="119729" y="117160"/>
                </a:cubicBezTo>
                <a:cubicBezTo>
                  <a:pt x="83972" y="108643"/>
                  <a:pt x="59864" y="86498"/>
                  <a:pt x="59864" y="61324"/>
                </a:cubicBezTo>
                <a:close/>
                <a:moveTo>
                  <a:pt x="75846" y="111482"/>
                </a:moveTo>
                <a:lnTo>
                  <a:pt x="75846" y="111482"/>
                </a:lnTo>
                <a:cubicBezTo>
                  <a:pt x="52009" y="111482"/>
                  <a:pt x="11918" y="89148"/>
                  <a:pt x="11918" y="61324"/>
                </a:cubicBezTo>
                <a:cubicBezTo>
                  <a:pt x="11918" y="30662"/>
                  <a:pt x="52009" y="11167"/>
                  <a:pt x="75846" y="8328"/>
                </a:cubicBezTo>
                <a:cubicBezTo>
                  <a:pt x="83972" y="8328"/>
                  <a:pt x="79909" y="8328"/>
                  <a:pt x="87765" y="8328"/>
                </a:cubicBezTo>
                <a:cubicBezTo>
                  <a:pt x="71783" y="16845"/>
                  <a:pt x="52009" y="38990"/>
                  <a:pt x="52009" y="61324"/>
                </a:cubicBezTo>
                <a:cubicBezTo>
                  <a:pt x="52009" y="83659"/>
                  <a:pt x="63927" y="103154"/>
                  <a:pt x="87765" y="111482"/>
                </a:cubicBezTo>
                <a:cubicBezTo>
                  <a:pt x="79909" y="111482"/>
                  <a:pt x="83972" y="111482"/>
                  <a:pt x="75846" y="111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6" name="Shape 4654">
            <a:extLst>
              <a:ext uri="{FF2B5EF4-FFF2-40B4-BE49-F238E27FC236}">
                <a16:creationId xmlns:a16="http://schemas.microsoft.com/office/drawing/2014/main" id="{55D6DEAD-7E9F-4835-B0BA-4C0FC09CEC0F}"/>
              </a:ext>
            </a:extLst>
          </p:cNvPr>
          <p:cNvSpPr/>
          <p:nvPr/>
        </p:nvSpPr>
        <p:spPr>
          <a:xfrm>
            <a:off x="13379570" y="4365883"/>
            <a:ext cx="621625" cy="57865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4164" y="110644"/>
                </a:moveTo>
                <a:lnTo>
                  <a:pt x="64164" y="110644"/>
                </a:lnTo>
                <a:cubicBezTo>
                  <a:pt x="28012" y="110644"/>
                  <a:pt x="28012" y="110644"/>
                  <a:pt x="28012" y="110644"/>
                </a:cubicBezTo>
                <a:cubicBezTo>
                  <a:pt x="25173" y="110644"/>
                  <a:pt x="22334" y="113694"/>
                  <a:pt x="22334" y="113694"/>
                </a:cubicBezTo>
                <a:cubicBezTo>
                  <a:pt x="22334" y="116745"/>
                  <a:pt x="25173" y="119796"/>
                  <a:pt x="28012" y="119796"/>
                </a:cubicBezTo>
                <a:cubicBezTo>
                  <a:pt x="64164" y="119796"/>
                  <a:pt x="64164" y="119796"/>
                  <a:pt x="64164" y="119796"/>
                </a:cubicBezTo>
                <a:cubicBezTo>
                  <a:pt x="67003" y="119796"/>
                  <a:pt x="67003" y="116745"/>
                  <a:pt x="67003" y="113694"/>
                </a:cubicBezTo>
                <a:cubicBezTo>
                  <a:pt x="67003" y="113694"/>
                  <a:pt x="67003" y="110644"/>
                  <a:pt x="64164" y="110644"/>
                </a:cubicBezTo>
                <a:close/>
                <a:moveTo>
                  <a:pt x="72492" y="95796"/>
                </a:moveTo>
                <a:lnTo>
                  <a:pt x="72492" y="95796"/>
                </a:lnTo>
                <a:cubicBezTo>
                  <a:pt x="19495" y="95796"/>
                  <a:pt x="19495" y="95796"/>
                  <a:pt x="19495" y="95796"/>
                </a:cubicBezTo>
                <a:cubicBezTo>
                  <a:pt x="16845" y="95796"/>
                  <a:pt x="16845" y="95796"/>
                  <a:pt x="16845" y="98847"/>
                </a:cubicBezTo>
                <a:cubicBezTo>
                  <a:pt x="16845" y="101694"/>
                  <a:pt x="16845" y="101694"/>
                  <a:pt x="19495" y="101694"/>
                </a:cubicBezTo>
                <a:cubicBezTo>
                  <a:pt x="72492" y="101694"/>
                  <a:pt x="72492" y="101694"/>
                  <a:pt x="72492" y="101694"/>
                </a:cubicBezTo>
                <a:cubicBezTo>
                  <a:pt x="72492" y="101694"/>
                  <a:pt x="75331" y="101694"/>
                  <a:pt x="75331" y="98847"/>
                </a:cubicBezTo>
                <a:cubicBezTo>
                  <a:pt x="75331" y="95796"/>
                  <a:pt x="72492" y="95796"/>
                  <a:pt x="72492" y="95796"/>
                </a:cubicBezTo>
                <a:close/>
                <a:moveTo>
                  <a:pt x="117160" y="77694"/>
                </a:moveTo>
                <a:lnTo>
                  <a:pt x="117160" y="77694"/>
                </a:lnTo>
                <a:cubicBezTo>
                  <a:pt x="61324" y="77694"/>
                  <a:pt x="61324" y="77694"/>
                  <a:pt x="61324" y="77694"/>
                </a:cubicBezTo>
                <a:cubicBezTo>
                  <a:pt x="61324" y="74847"/>
                  <a:pt x="61324" y="68949"/>
                  <a:pt x="61324" y="65694"/>
                </a:cubicBezTo>
                <a:cubicBezTo>
                  <a:pt x="61324" y="35796"/>
                  <a:pt x="77981" y="14847"/>
                  <a:pt x="100315" y="5898"/>
                </a:cubicBezTo>
                <a:cubicBezTo>
                  <a:pt x="91987" y="2847"/>
                  <a:pt x="83659" y="0"/>
                  <a:pt x="72492" y="0"/>
                </a:cubicBezTo>
                <a:cubicBezTo>
                  <a:pt x="41829" y="0"/>
                  <a:pt x="16845" y="26847"/>
                  <a:pt x="16845" y="59796"/>
                </a:cubicBezTo>
                <a:cubicBezTo>
                  <a:pt x="16845" y="65694"/>
                  <a:pt x="16845" y="71796"/>
                  <a:pt x="19495" y="77694"/>
                </a:cubicBezTo>
                <a:cubicBezTo>
                  <a:pt x="5678" y="77694"/>
                  <a:pt x="5678" y="77694"/>
                  <a:pt x="5678" y="77694"/>
                </a:cubicBezTo>
                <a:cubicBezTo>
                  <a:pt x="2839" y="77694"/>
                  <a:pt x="0" y="80745"/>
                  <a:pt x="0" y="83796"/>
                </a:cubicBezTo>
                <a:cubicBezTo>
                  <a:pt x="0" y="83796"/>
                  <a:pt x="2839" y="86847"/>
                  <a:pt x="5678" y="86847"/>
                </a:cubicBezTo>
                <a:cubicBezTo>
                  <a:pt x="117160" y="86847"/>
                  <a:pt x="117160" y="86847"/>
                  <a:pt x="117160" y="86847"/>
                </a:cubicBezTo>
                <a:lnTo>
                  <a:pt x="119810" y="83796"/>
                </a:lnTo>
                <a:cubicBezTo>
                  <a:pt x="119810" y="80745"/>
                  <a:pt x="117160" y="77694"/>
                  <a:pt x="117160" y="77694"/>
                </a:cubicBezTo>
                <a:close/>
                <a:moveTo>
                  <a:pt x="28012" y="77694"/>
                </a:moveTo>
                <a:lnTo>
                  <a:pt x="28012" y="77694"/>
                </a:lnTo>
                <a:cubicBezTo>
                  <a:pt x="25173" y="71796"/>
                  <a:pt x="22334" y="68949"/>
                  <a:pt x="22334" y="62847"/>
                </a:cubicBezTo>
                <a:cubicBezTo>
                  <a:pt x="22334" y="29898"/>
                  <a:pt x="39179" y="17898"/>
                  <a:pt x="52996" y="12000"/>
                </a:cubicBezTo>
                <a:cubicBezTo>
                  <a:pt x="64164" y="5898"/>
                  <a:pt x="75331" y="5898"/>
                  <a:pt x="83659" y="5898"/>
                </a:cubicBezTo>
                <a:cubicBezTo>
                  <a:pt x="67003" y="14847"/>
                  <a:pt x="52996" y="38847"/>
                  <a:pt x="52996" y="65694"/>
                </a:cubicBezTo>
                <a:cubicBezTo>
                  <a:pt x="52996" y="68949"/>
                  <a:pt x="52996" y="74847"/>
                  <a:pt x="52996" y="77694"/>
                </a:cubicBezTo>
                <a:lnTo>
                  <a:pt x="28012" y="776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7" name="Shape 4655">
            <a:extLst>
              <a:ext uri="{FF2B5EF4-FFF2-40B4-BE49-F238E27FC236}">
                <a16:creationId xmlns:a16="http://schemas.microsoft.com/office/drawing/2014/main" id="{1E063FE7-1E40-430E-B904-E09A825C0901}"/>
              </a:ext>
            </a:extLst>
          </p:cNvPr>
          <p:cNvSpPr/>
          <p:nvPr/>
        </p:nvSpPr>
        <p:spPr>
          <a:xfrm>
            <a:off x="12416446" y="4403622"/>
            <a:ext cx="535387" cy="50318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6073" y="54883"/>
                </a:moveTo>
                <a:lnTo>
                  <a:pt x="16073" y="54883"/>
                </a:lnTo>
                <a:cubicBezTo>
                  <a:pt x="94018" y="54883"/>
                  <a:pt x="94018" y="54883"/>
                  <a:pt x="94018" y="54883"/>
                </a:cubicBezTo>
                <a:cubicBezTo>
                  <a:pt x="107009" y="54883"/>
                  <a:pt x="119779" y="44651"/>
                  <a:pt x="119779" y="27441"/>
                </a:cubicBezTo>
                <a:cubicBezTo>
                  <a:pt x="119779" y="13720"/>
                  <a:pt x="107009" y="0"/>
                  <a:pt x="94018" y="0"/>
                </a:cubicBezTo>
                <a:cubicBezTo>
                  <a:pt x="94018" y="10232"/>
                  <a:pt x="94018" y="10232"/>
                  <a:pt x="94018" y="10232"/>
                </a:cubicBezTo>
                <a:cubicBezTo>
                  <a:pt x="107009" y="13720"/>
                  <a:pt x="110091" y="17209"/>
                  <a:pt x="110091" y="27441"/>
                </a:cubicBezTo>
                <a:cubicBezTo>
                  <a:pt x="110091" y="37674"/>
                  <a:pt x="100403" y="47906"/>
                  <a:pt x="87633" y="47906"/>
                </a:cubicBezTo>
                <a:cubicBezTo>
                  <a:pt x="16073" y="47906"/>
                  <a:pt x="16073" y="47906"/>
                  <a:pt x="16073" y="47906"/>
                </a:cubicBezTo>
                <a:cubicBezTo>
                  <a:pt x="12990" y="47906"/>
                  <a:pt x="12990" y="47906"/>
                  <a:pt x="12990" y="51395"/>
                </a:cubicBezTo>
                <a:cubicBezTo>
                  <a:pt x="12990" y="54883"/>
                  <a:pt x="12990" y="54883"/>
                  <a:pt x="16073" y="54883"/>
                </a:cubicBezTo>
                <a:close/>
                <a:moveTo>
                  <a:pt x="38972" y="37674"/>
                </a:moveTo>
                <a:lnTo>
                  <a:pt x="38972" y="37674"/>
                </a:lnTo>
                <a:cubicBezTo>
                  <a:pt x="90715" y="37674"/>
                  <a:pt x="90715" y="37674"/>
                  <a:pt x="90715" y="37674"/>
                </a:cubicBezTo>
                <a:lnTo>
                  <a:pt x="94018" y="34186"/>
                </a:lnTo>
                <a:cubicBezTo>
                  <a:pt x="94018" y="30930"/>
                  <a:pt x="90715" y="27441"/>
                  <a:pt x="90715" y="27441"/>
                </a:cubicBezTo>
                <a:cubicBezTo>
                  <a:pt x="38972" y="27441"/>
                  <a:pt x="38972" y="27441"/>
                  <a:pt x="38972" y="27441"/>
                </a:cubicBezTo>
                <a:cubicBezTo>
                  <a:pt x="35669" y="27441"/>
                  <a:pt x="32366" y="30930"/>
                  <a:pt x="32366" y="34186"/>
                </a:cubicBezTo>
                <a:cubicBezTo>
                  <a:pt x="32366" y="34186"/>
                  <a:pt x="35669" y="37674"/>
                  <a:pt x="38972" y="37674"/>
                </a:cubicBezTo>
                <a:close/>
                <a:moveTo>
                  <a:pt x="58348" y="82093"/>
                </a:moveTo>
                <a:lnTo>
                  <a:pt x="58348" y="82093"/>
                </a:lnTo>
                <a:lnTo>
                  <a:pt x="58348" y="82093"/>
                </a:lnTo>
                <a:cubicBezTo>
                  <a:pt x="25981" y="82093"/>
                  <a:pt x="25981" y="82093"/>
                  <a:pt x="25981" y="82093"/>
                </a:cubicBezTo>
                <a:cubicBezTo>
                  <a:pt x="22678" y="82093"/>
                  <a:pt x="19376" y="85581"/>
                  <a:pt x="19376" y="89069"/>
                </a:cubicBezTo>
                <a:cubicBezTo>
                  <a:pt x="19376" y="89069"/>
                  <a:pt x="22678" y="92558"/>
                  <a:pt x="25981" y="92558"/>
                </a:cubicBezTo>
                <a:cubicBezTo>
                  <a:pt x="58348" y="92558"/>
                  <a:pt x="58348" y="92558"/>
                  <a:pt x="58348" y="92558"/>
                </a:cubicBezTo>
                <a:cubicBezTo>
                  <a:pt x="64733" y="92558"/>
                  <a:pt x="68036" y="95813"/>
                  <a:pt x="68036" y="102790"/>
                </a:cubicBezTo>
                <a:cubicBezTo>
                  <a:pt x="68036" y="106279"/>
                  <a:pt x="64733" y="109534"/>
                  <a:pt x="58348" y="109534"/>
                </a:cubicBezTo>
                <a:cubicBezTo>
                  <a:pt x="58348" y="119767"/>
                  <a:pt x="58348" y="119767"/>
                  <a:pt x="58348" y="119767"/>
                </a:cubicBezTo>
                <a:cubicBezTo>
                  <a:pt x="68036" y="119767"/>
                  <a:pt x="77724" y="113023"/>
                  <a:pt x="77724" y="102790"/>
                </a:cubicBezTo>
                <a:cubicBezTo>
                  <a:pt x="77724" y="92558"/>
                  <a:pt x="68036" y="82093"/>
                  <a:pt x="58348" y="82093"/>
                </a:cubicBezTo>
                <a:close/>
                <a:moveTo>
                  <a:pt x="94018" y="65116"/>
                </a:moveTo>
                <a:lnTo>
                  <a:pt x="94018" y="65116"/>
                </a:lnTo>
                <a:cubicBezTo>
                  <a:pt x="3302" y="65116"/>
                  <a:pt x="3302" y="65116"/>
                  <a:pt x="3302" y="65116"/>
                </a:cubicBezTo>
                <a:cubicBezTo>
                  <a:pt x="0" y="65116"/>
                  <a:pt x="0" y="68372"/>
                  <a:pt x="0" y="68372"/>
                </a:cubicBezTo>
                <a:cubicBezTo>
                  <a:pt x="0" y="72093"/>
                  <a:pt x="0" y="75348"/>
                  <a:pt x="3302" y="75348"/>
                </a:cubicBezTo>
                <a:cubicBezTo>
                  <a:pt x="87633" y="75348"/>
                  <a:pt x="87633" y="75348"/>
                  <a:pt x="87633" y="75348"/>
                </a:cubicBezTo>
                <a:cubicBezTo>
                  <a:pt x="100403" y="75348"/>
                  <a:pt x="110091" y="82093"/>
                  <a:pt x="110091" y="92558"/>
                </a:cubicBezTo>
                <a:cubicBezTo>
                  <a:pt x="110091" y="102790"/>
                  <a:pt x="103706" y="109534"/>
                  <a:pt x="84110" y="109534"/>
                </a:cubicBezTo>
                <a:cubicBezTo>
                  <a:pt x="84110" y="109534"/>
                  <a:pt x="84110" y="113023"/>
                  <a:pt x="84110" y="119767"/>
                </a:cubicBezTo>
                <a:cubicBezTo>
                  <a:pt x="94018" y="119767"/>
                  <a:pt x="94018" y="119767"/>
                  <a:pt x="94018" y="119767"/>
                </a:cubicBezTo>
                <a:cubicBezTo>
                  <a:pt x="107009" y="119767"/>
                  <a:pt x="119779" y="106279"/>
                  <a:pt x="119779" y="92558"/>
                </a:cubicBezTo>
                <a:cubicBezTo>
                  <a:pt x="119779" y="78837"/>
                  <a:pt x="107009" y="65116"/>
                  <a:pt x="94018" y="651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8" name="Shape 4656">
            <a:extLst>
              <a:ext uri="{FF2B5EF4-FFF2-40B4-BE49-F238E27FC236}">
                <a16:creationId xmlns:a16="http://schemas.microsoft.com/office/drawing/2014/main" id="{E45AE794-1BB4-48C1-A8FD-F0366BA16C66}"/>
              </a:ext>
            </a:extLst>
          </p:cNvPr>
          <p:cNvSpPr/>
          <p:nvPr/>
        </p:nvSpPr>
        <p:spPr>
          <a:xfrm>
            <a:off x="11373943" y="4344319"/>
            <a:ext cx="60365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4151" y="55835"/>
                </a:moveTo>
                <a:lnTo>
                  <a:pt x="14151" y="55835"/>
                </a:lnTo>
                <a:cubicBezTo>
                  <a:pt x="2907" y="55835"/>
                  <a:pt x="2907" y="55835"/>
                  <a:pt x="2907" y="55835"/>
                </a:cubicBezTo>
                <a:cubicBezTo>
                  <a:pt x="0" y="55835"/>
                  <a:pt x="0" y="58675"/>
                  <a:pt x="0" y="61324"/>
                </a:cubicBezTo>
                <a:cubicBezTo>
                  <a:pt x="0" y="61324"/>
                  <a:pt x="0" y="64164"/>
                  <a:pt x="2907" y="64164"/>
                </a:cubicBezTo>
                <a:cubicBezTo>
                  <a:pt x="14151" y="64164"/>
                  <a:pt x="14151" y="64164"/>
                  <a:pt x="14151" y="64164"/>
                </a:cubicBezTo>
                <a:cubicBezTo>
                  <a:pt x="17059" y="64164"/>
                  <a:pt x="17059" y="61324"/>
                  <a:pt x="17059" y="61324"/>
                </a:cubicBezTo>
                <a:cubicBezTo>
                  <a:pt x="17059" y="58675"/>
                  <a:pt x="17059" y="55835"/>
                  <a:pt x="14151" y="55835"/>
                </a:cubicBezTo>
                <a:close/>
                <a:moveTo>
                  <a:pt x="96930" y="30662"/>
                </a:moveTo>
                <a:lnTo>
                  <a:pt x="96930" y="30662"/>
                </a:lnTo>
                <a:cubicBezTo>
                  <a:pt x="105654" y="22334"/>
                  <a:pt x="105654" y="22334"/>
                  <a:pt x="105654" y="22334"/>
                </a:cubicBezTo>
                <a:cubicBezTo>
                  <a:pt x="105654" y="19495"/>
                  <a:pt x="105654" y="19495"/>
                  <a:pt x="105654" y="16845"/>
                </a:cubicBezTo>
                <a:cubicBezTo>
                  <a:pt x="102746" y="16845"/>
                  <a:pt x="99838" y="16845"/>
                  <a:pt x="99838" y="16845"/>
                </a:cubicBezTo>
                <a:cubicBezTo>
                  <a:pt x="91308" y="25173"/>
                  <a:pt x="91308" y="25173"/>
                  <a:pt x="91308" y="25173"/>
                </a:cubicBezTo>
                <a:cubicBezTo>
                  <a:pt x="88400" y="25173"/>
                  <a:pt x="88400" y="28012"/>
                  <a:pt x="91308" y="30662"/>
                </a:cubicBezTo>
                <a:cubicBezTo>
                  <a:pt x="91308" y="30662"/>
                  <a:pt x="94216" y="30662"/>
                  <a:pt x="96930" y="30662"/>
                </a:cubicBezTo>
                <a:close/>
                <a:moveTo>
                  <a:pt x="25589" y="30662"/>
                </a:moveTo>
                <a:lnTo>
                  <a:pt x="25589" y="30662"/>
                </a:lnTo>
                <a:cubicBezTo>
                  <a:pt x="25589" y="33501"/>
                  <a:pt x="28497" y="33501"/>
                  <a:pt x="31405" y="30662"/>
                </a:cubicBezTo>
                <a:cubicBezTo>
                  <a:pt x="31405" y="30662"/>
                  <a:pt x="31405" y="28012"/>
                  <a:pt x="31405" y="25173"/>
                </a:cubicBezTo>
                <a:cubicBezTo>
                  <a:pt x="22875" y="19495"/>
                  <a:pt x="22875" y="19495"/>
                  <a:pt x="22875" y="19495"/>
                </a:cubicBezTo>
                <a:cubicBezTo>
                  <a:pt x="19967" y="16845"/>
                  <a:pt x="17059" y="16845"/>
                  <a:pt x="17059" y="19495"/>
                </a:cubicBezTo>
                <a:cubicBezTo>
                  <a:pt x="14151" y="19495"/>
                  <a:pt x="14151" y="22334"/>
                  <a:pt x="17059" y="22334"/>
                </a:cubicBezTo>
                <a:lnTo>
                  <a:pt x="25589" y="30662"/>
                </a:lnTo>
                <a:close/>
                <a:moveTo>
                  <a:pt x="59903" y="19495"/>
                </a:moveTo>
                <a:lnTo>
                  <a:pt x="59903" y="19495"/>
                </a:lnTo>
                <a:cubicBezTo>
                  <a:pt x="62810" y="19495"/>
                  <a:pt x="62810" y="16845"/>
                  <a:pt x="62810" y="16845"/>
                </a:cubicBezTo>
                <a:cubicBezTo>
                  <a:pt x="62810" y="5678"/>
                  <a:pt x="62810" y="5678"/>
                  <a:pt x="62810" y="5678"/>
                </a:cubicBezTo>
                <a:cubicBezTo>
                  <a:pt x="62810" y="2839"/>
                  <a:pt x="62810" y="0"/>
                  <a:pt x="59903" y="0"/>
                </a:cubicBezTo>
                <a:cubicBezTo>
                  <a:pt x="56995" y="0"/>
                  <a:pt x="56995" y="2839"/>
                  <a:pt x="56995" y="5678"/>
                </a:cubicBezTo>
                <a:cubicBezTo>
                  <a:pt x="56995" y="16845"/>
                  <a:pt x="56995" y="16845"/>
                  <a:pt x="56995" y="16845"/>
                </a:cubicBezTo>
                <a:cubicBezTo>
                  <a:pt x="56995" y="16845"/>
                  <a:pt x="56995" y="19495"/>
                  <a:pt x="59903" y="19495"/>
                </a:cubicBezTo>
                <a:close/>
                <a:moveTo>
                  <a:pt x="59903" y="100315"/>
                </a:moveTo>
                <a:lnTo>
                  <a:pt x="59903" y="100315"/>
                </a:lnTo>
                <a:cubicBezTo>
                  <a:pt x="56995" y="100315"/>
                  <a:pt x="56995" y="103154"/>
                  <a:pt x="56995" y="105993"/>
                </a:cubicBezTo>
                <a:cubicBezTo>
                  <a:pt x="56995" y="117160"/>
                  <a:pt x="56995" y="117160"/>
                  <a:pt x="56995" y="117160"/>
                </a:cubicBezTo>
                <a:cubicBezTo>
                  <a:pt x="56995" y="117160"/>
                  <a:pt x="56995" y="119810"/>
                  <a:pt x="59903" y="119810"/>
                </a:cubicBezTo>
                <a:cubicBezTo>
                  <a:pt x="62810" y="119810"/>
                  <a:pt x="62810" y="117160"/>
                  <a:pt x="62810" y="117160"/>
                </a:cubicBezTo>
                <a:cubicBezTo>
                  <a:pt x="62810" y="105993"/>
                  <a:pt x="62810" y="105993"/>
                  <a:pt x="62810" y="105993"/>
                </a:cubicBezTo>
                <a:cubicBezTo>
                  <a:pt x="62810" y="103154"/>
                  <a:pt x="62810" y="100315"/>
                  <a:pt x="59903" y="100315"/>
                </a:cubicBezTo>
                <a:close/>
                <a:moveTo>
                  <a:pt x="94216" y="89148"/>
                </a:moveTo>
                <a:lnTo>
                  <a:pt x="94216" y="89148"/>
                </a:lnTo>
                <a:cubicBezTo>
                  <a:pt x="94216" y="89148"/>
                  <a:pt x="91308" y="89148"/>
                  <a:pt x="88400" y="89148"/>
                </a:cubicBezTo>
                <a:cubicBezTo>
                  <a:pt x="88400" y="91987"/>
                  <a:pt x="88400" y="91987"/>
                  <a:pt x="88400" y="94826"/>
                </a:cubicBezTo>
                <a:cubicBezTo>
                  <a:pt x="96930" y="103154"/>
                  <a:pt x="96930" y="103154"/>
                  <a:pt x="96930" y="103154"/>
                </a:cubicBezTo>
                <a:cubicBezTo>
                  <a:pt x="99838" y="103154"/>
                  <a:pt x="102746" y="103154"/>
                  <a:pt x="102746" y="103154"/>
                </a:cubicBezTo>
                <a:cubicBezTo>
                  <a:pt x="105654" y="100315"/>
                  <a:pt x="105654" y="97665"/>
                  <a:pt x="102746" y="97665"/>
                </a:cubicBezTo>
                <a:lnTo>
                  <a:pt x="94216" y="89148"/>
                </a:lnTo>
                <a:close/>
                <a:moveTo>
                  <a:pt x="116898" y="55835"/>
                </a:moveTo>
                <a:lnTo>
                  <a:pt x="116898" y="55835"/>
                </a:lnTo>
                <a:cubicBezTo>
                  <a:pt x="105654" y="55835"/>
                  <a:pt x="105654" y="55835"/>
                  <a:pt x="105654" y="55835"/>
                </a:cubicBezTo>
                <a:cubicBezTo>
                  <a:pt x="102746" y="55835"/>
                  <a:pt x="102746" y="58675"/>
                  <a:pt x="102746" y="61324"/>
                </a:cubicBezTo>
                <a:cubicBezTo>
                  <a:pt x="102746" y="61324"/>
                  <a:pt x="102746" y="64164"/>
                  <a:pt x="105654" y="64164"/>
                </a:cubicBezTo>
                <a:cubicBezTo>
                  <a:pt x="116898" y="64164"/>
                  <a:pt x="116898" y="64164"/>
                  <a:pt x="116898" y="64164"/>
                </a:cubicBezTo>
                <a:cubicBezTo>
                  <a:pt x="119806" y="64164"/>
                  <a:pt x="119806" y="61324"/>
                  <a:pt x="119806" y="61324"/>
                </a:cubicBezTo>
                <a:cubicBezTo>
                  <a:pt x="119806" y="58675"/>
                  <a:pt x="119806" y="55835"/>
                  <a:pt x="116898" y="55835"/>
                </a:cubicBezTo>
                <a:close/>
                <a:moveTo>
                  <a:pt x="28497" y="86498"/>
                </a:moveTo>
                <a:lnTo>
                  <a:pt x="28497" y="86498"/>
                </a:lnTo>
                <a:cubicBezTo>
                  <a:pt x="19967" y="94826"/>
                  <a:pt x="19967" y="94826"/>
                  <a:pt x="19967" y="94826"/>
                </a:cubicBezTo>
                <a:cubicBezTo>
                  <a:pt x="17059" y="97665"/>
                  <a:pt x="17059" y="97665"/>
                  <a:pt x="19967" y="100315"/>
                </a:cubicBezTo>
                <a:cubicBezTo>
                  <a:pt x="19967" y="100315"/>
                  <a:pt x="22875" y="100315"/>
                  <a:pt x="25589" y="100315"/>
                </a:cubicBezTo>
                <a:cubicBezTo>
                  <a:pt x="31405" y="91987"/>
                  <a:pt x="31405" y="91987"/>
                  <a:pt x="31405" y="91987"/>
                </a:cubicBezTo>
                <a:cubicBezTo>
                  <a:pt x="34313" y="91987"/>
                  <a:pt x="34313" y="89148"/>
                  <a:pt x="31405" y="86498"/>
                </a:cubicBezTo>
                <a:lnTo>
                  <a:pt x="28497" y="86498"/>
                </a:lnTo>
                <a:close/>
                <a:moveTo>
                  <a:pt x="59903" y="28012"/>
                </a:moveTo>
                <a:lnTo>
                  <a:pt x="59903" y="28012"/>
                </a:lnTo>
                <a:cubicBezTo>
                  <a:pt x="39935" y="28012"/>
                  <a:pt x="25589" y="41829"/>
                  <a:pt x="25589" y="61324"/>
                </a:cubicBezTo>
                <a:cubicBezTo>
                  <a:pt x="25589" y="77981"/>
                  <a:pt x="39935" y="94826"/>
                  <a:pt x="59903" y="94826"/>
                </a:cubicBezTo>
                <a:cubicBezTo>
                  <a:pt x="79870" y="94826"/>
                  <a:pt x="94216" y="77981"/>
                  <a:pt x="94216" y="61324"/>
                </a:cubicBezTo>
                <a:cubicBezTo>
                  <a:pt x="94216" y="41829"/>
                  <a:pt x="79870" y="28012"/>
                  <a:pt x="59903" y="28012"/>
                </a:cubicBezTo>
                <a:close/>
                <a:moveTo>
                  <a:pt x="59903" y="86498"/>
                </a:moveTo>
                <a:lnTo>
                  <a:pt x="59903" y="86498"/>
                </a:lnTo>
                <a:cubicBezTo>
                  <a:pt x="45751" y="86498"/>
                  <a:pt x="34313" y="75331"/>
                  <a:pt x="34313" y="61324"/>
                </a:cubicBezTo>
                <a:cubicBezTo>
                  <a:pt x="34313" y="47507"/>
                  <a:pt x="45751" y="33501"/>
                  <a:pt x="59903" y="33501"/>
                </a:cubicBezTo>
                <a:cubicBezTo>
                  <a:pt x="74248" y="33501"/>
                  <a:pt x="85492" y="47507"/>
                  <a:pt x="85492" y="61324"/>
                </a:cubicBezTo>
                <a:cubicBezTo>
                  <a:pt x="85492" y="75331"/>
                  <a:pt x="74248" y="86498"/>
                  <a:pt x="59903" y="864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29" name="Shape 4657">
            <a:extLst>
              <a:ext uri="{FF2B5EF4-FFF2-40B4-BE49-F238E27FC236}">
                <a16:creationId xmlns:a16="http://schemas.microsoft.com/office/drawing/2014/main" id="{AAA1952C-A71E-4019-BE14-F02BFEC2C12E}"/>
              </a:ext>
            </a:extLst>
          </p:cNvPr>
          <p:cNvSpPr/>
          <p:nvPr/>
        </p:nvSpPr>
        <p:spPr>
          <a:xfrm>
            <a:off x="10351533" y="4344319"/>
            <a:ext cx="621623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167" y="75331"/>
                </a:moveTo>
                <a:lnTo>
                  <a:pt x="11167" y="75331"/>
                </a:lnTo>
                <a:cubicBezTo>
                  <a:pt x="8517" y="69842"/>
                  <a:pt x="8517" y="66813"/>
                  <a:pt x="8517" y="61324"/>
                </a:cubicBezTo>
                <a:cubicBezTo>
                  <a:pt x="8517" y="30662"/>
                  <a:pt x="30662" y="8328"/>
                  <a:pt x="61324" y="8328"/>
                </a:cubicBezTo>
                <a:cubicBezTo>
                  <a:pt x="89148" y="8328"/>
                  <a:pt x="111482" y="30662"/>
                  <a:pt x="111482" y="61324"/>
                </a:cubicBezTo>
                <a:cubicBezTo>
                  <a:pt x="111482" y="66813"/>
                  <a:pt x="111482" y="69842"/>
                  <a:pt x="111482" y="75331"/>
                </a:cubicBezTo>
                <a:cubicBezTo>
                  <a:pt x="117160" y="75331"/>
                  <a:pt x="117160" y="75331"/>
                  <a:pt x="117160" y="75331"/>
                </a:cubicBezTo>
                <a:cubicBezTo>
                  <a:pt x="119810" y="69842"/>
                  <a:pt x="119810" y="66813"/>
                  <a:pt x="119810" y="61324"/>
                </a:cubicBezTo>
                <a:cubicBezTo>
                  <a:pt x="119810" y="28012"/>
                  <a:pt x="91987" y="0"/>
                  <a:pt x="61324" y="0"/>
                </a:cubicBezTo>
                <a:cubicBezTo>
                  <a:pt x="28012" y="0"/>
                  <a:pt x="0" y="28012"/>
                  <a:pt x="0" y="61324"/>
                </a:cubicBezTo>
                <a:cubicBezTo>
                  <a:pt x="0" y="66813"/>
                  <a:pt x="2839" y="69842"/>
                  <a:pt x="2839" y="75331"/>
                </a:cubicBezTo>
                <a:lnTo>
                  <a:pt x="11167" y="75331"/>
                </a:lnTo>
                <a:close/>
                <a:moveTo>
                  <a:pt x="77981" y="111482"/>
                </a:moveTo>
                <a:lnTo>
                  <a:pt x="77981" y="111482"/>
                </a:lnTo>
                <a:cubicBezTo>
                  <a:pt x="41829" y="111482"/>
                  <a:pt x="41829" y="111482"/>
                  <a:pt x="41829" y="111482"/>
                </a:cubicBezTo>
                <a:cubicBezTo>
                  <a:pt x="39179" y="111482"/>
                  <a:pt x="39179" y="114321"/>
                  <a:pt x="39179" y="117160"/>
                </a:cubicBezTo>
                <a:cubicBezTo>
                  <a:pt x="39179" y="117160"/>
                  <a:pt x="39179" y="119810"/>
                  <a:pt x="41829" y="119810"/>
                </a:cubicBezTo>
                <a:cubicBezTo>
                  <a:pt x="61324" y="119810"/>
                  <a:pt x="61324" y="119810"/>
                  <a:pt x="61324" y="119810"/>
                </a:cubicBezTo>
                <a:lnTo>
                  <a:pt x="61324" y="119810"/>
                </a:lnTo>
                <a:lnTo>
                  <a:pt x="61324" y="119810"/>
                </a:lnTo>
                <a:cubicBezTo>
                  <a:pt x="77981" y="119810"/>
                  <a:pt x="77981" y="119810"/>
                  <a:pt x="77981" y="119810"/>
                </a:cubicBezTo>
                <a:cubicBezTo>
                  <a:pt x="81009" y="119810"/>
                  <a:pt x="83659" y="117160"/>
                  <a:pt x="83659" y="117160"/>
                </a:cubicBezTo>
                <a:cubicBezTo>
                  <a:pt x="83659" y="114321"/>
                  <a:pt x="81009" y="111482"/>
                  <a:pt x="77981" y="111482"/>
                </a:cubicBezTo>
                <a:close/>
                <a:moveTo>
                  <a:pt x="117160" y="83659"/>
                </a:moveTo>
                <a:lnTo>
                  <a:pt x="117160" y="83659"/>
                </a:lnTo>
                <a:cubicBezTo>
                  <a:pt x="5678" y="83659"/>
                  <a:pt x="5678" y="83659"/>
                  <a:pt x="5678" y="83659"/>
                </a:cubicBezTo>
                <a:cubicBezTo>
                  <a:pt x="2839" y="83659"/>
                  <a:pt x="0" y="83659"/>
                  <a:pt x="0" y="86498"/>
                </a:cubicBezTo>
                <a:cubicBezTo>
                  <a:pt x="0" y="89148"/>
                  <a:pt x="2839" y="89148"/>
                  <a:pt x="5678" y="89148"/>
                </a:cubicBezTo>
                <a:cubicBezTo>
                  <a:pt x="117160" y="89148"/>
                  <a:pt x="117160" y="89148"/>
                  <a:pt x="117160" y="89148"/>
                </a:cubicBezTo>
                <a:cubicBezTo>
                  <a:pt x="117160" y="89148"/>
                  <a:pt x="119810" y="89148"/>
                  <a:pt x="119810" y="86498"/>
                </a:cubicBezTo>
                <a:cubicBezTo>
                  <a:pt x="119810" y="83659"/>
                  <a:pt x="117160" y="83659"/>
                  <a:pt x="117160" y="83659"/>
                </a:cubicBezTo>
                <a:close/>
                <a:moveTo>
                  <a:pt x="105993" y="97665"/>
                </a:moveTo>
                <a:lnTo>
                  <a:pt x="105993" y="97665"/>
                </a:lnTo>
                <a:cubicBezTo>
                  <a:pt x="16845" y="97665"/>
                  <a:pt x="16845" y="97665"/>
                  <a:pt x="16845" y="97665"/>
                </a:cubicBezTo>
                <a:cubicBezTo>
                  <a:pt x="14006" y="97665"/>
                  <a:pt x="11167" y="100315"/>
                  <a:pt x="11167" y="100315"/>
                </a:cubicBezTo>
                <a:cubicBezTo>
                  <a:pt x="11167" y="103154"/>
                  <a:pt x="14006" y="105993"/>
                  <a:pt x="16845" y="105993"/>
                </a:cubicBezTo>
                <a:cubicBezTo>
                  <a:pt x="105993" y="105993"/>
                  <a:pt x="105993" y="105993"/>
                  <a:pt x="105993" y="105993"/>
                </a:cubicBezTo>
                <a:cubicBezTo>
                  <a:pt x="105993" y="105993"/>
                  <a:pt x="108832" y="103154"/>
                  <a:pt x="108832" y="100315"/>
                </a:cubicBezTo>
                <a:lnTo>
                  <a:pt x="105993" y="976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0" name="Shape 4658">
            <a:extLst>
              <a:ext uri="{FF2B5EF4-FFF2-40B4-BE49-F238E27FC236}">
                <a16:creationId xmlns:a16="http://schemas.microsoft.com/office/drawing/2014/main" id="{52012547-5313-4BD0-93B2-B9F9F2264C93}"/>
              </a:ext>
            </a:extLst>
          </p:cNvPr>
          <p:cNvSpPr/>
          <p:nvPr/>
        </p:nvSpPr>
        <p:spPr>
          <a:xfrm>
            <a:off x="9497673" y="4344319"/>
            <a:ext cx="388066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7744" y="0"/>
                </a:moveTo>
                <a:lnTo>
                  <a:pt x="57744" y="0"/>
                </a:lnTo>
                <a:cubicBezTo>
                  <a:pt x="40000" y="14006"/>
                  <a:pt x="0" y="61324"/>
                  <a:pt x="0" y="83659"/>
                </a:cubicBezTo>
                <a:cubicBezTo>
                  <a:pt x="0" y="103154"/>
                  <a:pt x="26766" y="119810"/>
                  <a:pt x="57744" y="119810"/>
                </a:cubicBezTo>
                <a:cubicBezTo>
                  <a:pt x="92932" y="119810"/>
                  <a:pt x="119699" y="103154"/>
                  <a:pt x="119699" y="83659"/>
                </a:cubicBezTo>
                <a:cubicBezTo>
                  <a:pt x="119699" y="61324"/>
                  <a:pt x="75488" y="14006"/>
                  <a:pt x="57744" y="0"/>
                </a:cubicBezTo>
                <a:close/>
                <a:moveTo>
                  <a:pt x="57744" y="111482"/>
                </a:moveTo>
                <a:lnTo>
                  <a:pt x="57744" y="111482"/>
                </a:lnTo>
                <a:cubicBezTo>
                  <a:pt x="31278" y="111482"/>
                  <a:pt x="13533" y="100315"/>
                  <a:pt x="13533" y="83659"/>
                </a:cubicBezTo>
                <a:cubicBezTo>
                  <a:pt x="13533" y="66813"/>
                  <a:pt x="44511" y="28012"/>
                  <a:pt x="57744" y="16845"/>
                </a:cubicBezTo>
                <a:cubicBezTo>
                  <a:pt x="75488" y="25173"/>
                  <a:pt x="106466" y="66813"/>
                  <a:pt x="106466" y="83659"/>
                </a:cubicBezTo>
                <a:cubicBezTo>
                  <a:pt x="106466" y="100315"/>
                  <a:pt x="84210" y="111482"/>
                  <a:pt x="57744" y="111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1" name="Shape 4659">
            <a:extLst>
              <a:ext uri="{FF2B5EF4-FFF2-40B4-BE49-F238E27FC236}">
                <a16:creationId xmlns:a16="http://schemas.microsoft.com/office/drawing/2014/main" id="{4BCA66A0-A496-4EA2-86D8-FB7BD5AFF5F2}"/>
              </a:ext>
            </a:extLst>
          </p:cNvPr>
          <p:cNvSpPr/>
          <p:nvPr/>
        </p:nvSpPr>
        <p:spPr>
          <a:xfrm>
            <a:off x="8368628" y="4387450"/>
            <a:ext cx="578509" cy="5355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0984" y="67912"/>
                </a:moveTo>
                <a:lnTo>
                  <a:pt x="20984" y="67912"/>
                </a:lnTo>
                <a:cubicBezTo>
                  <a:pt x="23837" y="48571"/>
                  <a:pt x="41969" y="35604"/>
                  <a:pt x="59898" y="35604"/>
                </a:cubicBezTo>
                <a:cubicBezTo>
                  <a:pt x="78030" y="35604"/>
                  <a:pt x="95959" y="48571"/>
                  <a:pt x="98811" y="67912"/>
                </a:cubicBezTo>
                <a:cubicBezTo>
                  <a:pt x="107979" y="67912"/>
                  <a:pt x="107979" y="67912"/>
                  <a:pt x="107979" y="67912"/>
                </a:cubicBezTo>
                <a:cubicBezTo>
                  <a:pt x="104923" y="45494"/>
                  <a:pt x="83938" y="25934"/>
                  <a:pt x="59898" y="25934"/>
                </a:cubicBezTo>
                <a:cubicBezTo>
                  <a:pt x="35857" y="25934"/>
                  <a:pt x="14872" y="45494"/>
                  <a:pt x="11816" y="67912"/>
                </a:cubicBezTo>
                <a:lnTo>
                  <a:pt x="20984" y="67912"/>
                </a:lnTo>
                <a:close/>
                <a:moveTo>
                  <a:pt x="107979" y="35604"/>
                </a:moveTo>
                <a:lnTo>
                  <a:pt x="107979" y="35604"/>
                </a:lnTo>
                <a:cubicBezTo>
                  <a:pt x="113887" y="29230"/>
                  <a:pt x="113887" y="29230"/>
                  <a:pt x="113887" y="29230"/>
                </a:cubicBezTo>
                <a:cubicBezTo>
                  <a:pt x="113887" y="29230"/>
                  <a:pt x="113887" y="25934"/>
                  <a:pt x="113887" y="22857"/>
                </a:cubicBezTo>
                <a:cubicBezTo>
                  <a:pt x="110831" y="22857"/>
                  <a:pt x="110831" y="22857"/>
                  <a:pt x="107979" y="22857"/>
                </a:cubicBezTo>
                <a:cubicBezTo>
                  <a:pt x="101867" y="29230"/>
                  <a:pt x="101867" y="29230"/>
                  <a:pt x="101867" y="29230"/>
                </a:cubicBezTo>
                <a:cubicBezTo>
                  <a:pt x="101867" y="32527"/>
                  <a:pt x="101867" y="35604"/>
                  <a:pt x="101867" y="35604"/>
                </a:cubicBezTo>
                <a:cubicBezTo>
                  <a:pt x="104923" y="38901"/>
                  <a:pt x="104923" y="38901"/>
                  <a:pt x="107979" y="35604"/>
                </a:cubicBezTo>
                <a:close/>
                <a:moveTo>
                  <a:pt x="59898" y="16263"/>
                </a:moveTo>
                <a:lnTo>
                  <a:pt x="59898" y="16263"/>
                </a:lnTo>
                <a:cubicBezTo>
                  <a:pt x="62954" y="16263"/>
                  <a:pt x="62954" y="16263"/>
                  <a:pt x="62954" y="12967"/>
                </a:cubicBezTo>
                <a:cubicBezTo>
                  <a:pt x="62954" y="3296"/>
                  <a:pt x="62954" y="3296"/>
                  <a:pt x="62954" y="3296"/>
                </a:cubicBezTo>
                <a:cubicBezTo>
                  <a:pt x="62954" y="3296"/>
                  <a:pt x="62954" y="0"/>
                  <a:pt x="59898" y="0"/>
                </a:cubicBezTo>
                <a:cubicBezTo>
                  <a:pt x="56842" y="0"/>
                  <a:pt x="56842" y="3296"/>
                  <a:pt x="56842" y="3296"/>
                </a:cubicBezTo>
                <a:cubicBezTo>
                  <a:pt x="56842" y="12967"/>
                  <a:pt x="56842" y="12967"/>
                  <a:pt x="56842" y="12967"/>
                </a:cubicBezTo>
                <a:cubicBezTo>
                  <a:pt x="56842" y="16263"/>
                  <a:pt x="56842" y="16263"/>
                  <a:pt x="59898" y="16263"/>
                </a:cubicBezTo>
                <a:close/>
                <a:moveTo>
                  <a:pt x="98811" y="113406"/>
                </a:moveTo>
                <a:lnTo>
                  <a:pt x="98811" y="113406"/>
                </a:lnTo>
                <a:cubicBezTo>
                  <a:pt x="20984" y="113406"/>
                  <a:pt x="20984" y="113406"/>
                  <a:pt x="20984" y="113406"/>
                </a:cubicBezTo>
                <a:cubicBezTo>
                  <a:pt x="17928" y="113406"/>
                  <a:pt x="14872" y="113406"/>
                  <a:pt x="14872" y="116483"/>
                </a:cubicBezTo>
                <a:cubicBezTo>
                  <a:pt x="14872" y="119780"/>
                  <a:pt x="17928" y="119780"/>
                  <a:pt x="20984" y="119780"/>
                </a:cubicBezTo>
                <a:cubicBezTo>
                  <a:pt x="98811" y="119780"/>
                  <a:pt x="98811" y="119780"/>
                  <a:pt x="98811" y="119780"/>
                </a:cubicBezTo>
                <a:cubicBezTo>
                  <a:pt x="101867" y="119780"/>
                  <a:pt x="104923" y="119780"/>
                  <a:pt x="104923" y="116483"/>
                </a:cubicBezTo>
                <a:cubicBezTo>
                  <a:pt x="104923" y="113406"/>
                  <a:pt x="101867" y="113406"/>
                  <a:pt x="98811" y="113406"/>
                </a:cubicBezTo>
                <a:close/>
                <a:moveTo>
                  <a:pt x="116943" y="77802"/>
                </a:moveTo>
                <a:lnTo>
                  <a:pt x="116943" y="77802"/>
                </a:lnTo>
                <a:cubicBezTo>
                  <a:pt x="2852" y="77802"/>
                  <a:pt x="2852" y="77802"/>
                  <a:pt x="2852" y="77802"/>
                </a:cubicBezTo>
                <a:lnTo>
                  <a:pt x="0" y="80879"/>
                </a:lnTo>
                <a:cubicBezTo>
                  <a:pt x="0" y="84175"/>
                  <a:pt x="2852" y="87472"/>
                  <a:pt x="2852" y="87472"/>
                </a:cubicBezTo>
                <a:cubicBezTo>
                  <a:pt x="116943" y="87472"/>
                  <a:pt x="116943" y="87472"/>
                  <a:pt x="116943" y="87472"/>
                </a:cubicBezTo>
                <a:cubicBezTo>
                  <a:pt x="116943" y="87472"/>
                  <a:pt x="119796" y="84175"/>
                  <a:pt x="119796" y="80879"/>
                </a:cubicBezTo>
                <a:lnTo>
                  <a:pt x="116943" y="77802"/>
                </a:lnTo>
                <a:close/>
                <a:moveTo>
                  <a:pt x="11816" y="35604"/>
                </a:moveTo>
                <a:lnTo>
                  <a:pt x="11816" y="35604"/>
                </a:lnTo>
                <a:cubicBezTo>
                  <a:pt x="14872" y="38901"/>
                  <a:pt x="14872" y="38901"/>
                  <a:pt x="17928" y="35604"/>
                </a:cubicBezTo>
                <a:cubicBezTo>
                  <a:pt x="17928" y="35604"/>
                  <a:pt x="17928" y="32527"/>
                  <a:pt x="17928" y="29230"/>
                </a:cubicBezTo>
                <a:cubicBezTo>
                  <a:pt x="11816" y="22857"/>
                  <a:pt x="11816" y="22857"/>
                  <a:pt x="11816" y="22857"/>
                </a:cubicBezTo>
                <a:cubicBezTo>
                  <a:pt x="8964" y="22857"/>
                  <a:pt x="8964" y="22857"/>
                  <a:pt x="5908" y="22857"/>
                </a:cubicBezTo>
                <a:cubicBezTo>
                  <a:pt x="5908" y="25934"/>
                  <a:pt x="5908" y="29230"/>
                  <a:pt x="5908" y="29230"/>
                </a:cubicBezTo>
                <a:lnTo>
                  <a:pt x="11816" y="35604"/>
                </a:lnTo>
                <a:close/>
                <a:moveTo>
                  <a:pt x="110831" y="93846"/>
                </a:moveTo>
                <a:lnTo>
                  <a:pt x="110831" y="93846"/>
                </a:lnTo>
                <a:cubicBezTo>
                  <a:pt x="8964" y="93846"/>
                  <a:pt x="8964" y="93846"/>
                  <a:pt x="8964" y="93846"/>
                </a:cubicBezTo>
                <a:cubicBezTo>
                  <a:pt x="5908" y="93846"/>
                  <a:pt x="2852" y="97142"/>
                  <a:pt x="2852" y="100439"/>
                </a:cubicBezTo>
                <a:cubicBezTo>
                  <a:pt x="2852" y="100439"/>
                  <a:pt x="5908" y="103736"/>
                  <a:pt x="8964" y="103736"/>
                </a:cubicBezTo>
                <a:cubicBezTo>
                  <a:pt x="110831" y="103736"/>
                  <a:pt x="110831" y="103736"/>
                  <a:pt x="110831" y="103736"/>
                </a:cubicBezTo>
                <a:cubicBezTo>
                  <a:pt x="113887" y="103736"/>
                  <a:pt x="116943" y="100439"/>
                  <a:pt x="116943" y="100439"/>
                </a:cubicBezTo>
                <a:cubicBezTo>
                  <a:pt x="116943" y="97142"/>
                  <a:pt x="113887" y="93846"/>
                  <a:pt x="110831" y="938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32" name="Shape 4660">
            <a:extLst>
              <a:ext uri="{FF2B5EF4-FFF2-40B4-BE49-F238E27FC236}">
                <a16:creationId xmlns:a16="http://schemas.microsoft.com/office/drawing/2014/main" id="{04B01CD0-C987-4D55-8C14-C80C097AB049}"/>
              </a:ext>
            </a:extLst>
          </p:cNvPr>
          <p:cNvSpPr/>
          <p:nvPr/>
        </p:nvSpPr>
        <p:spPr>
          <a:xfrm>
            <a:off x="7360738" y="4466521"/>
            <a:ext cx="578507" cy="37738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22872"/>
                </a:moveTo>
                <a:lnTo>
                  <a:pt x="60000" y="22872"/>
                </a:lnTo>
                <a:cubicBezTo>
                  <a:pt x="63050" y="22872"/>
                  <a:pt x="63050" y="18485"/>
                  <a:pt x="63050" y="18485"/>
                </a:cubicBezTo>
                <a:cubicBezTo>
                  <a:pt x="63050" y="4386"/>
                  <a:pt x="63050" y="4386"/>
                  <a:pt x="63050" y="4386"/>
                </a:cubicBezTo>
                <a:cubicBezTo>
                  <a:pt x="63050" y="0"/>
                  <a:pt x="63050" y="0"/>
                  <a:pt x="60000" y="0"/>
                </a:cubicBezTo>
                <a:cubicBezTo>
                  <a:pt x="56949" y="0"/>
                  <a:pt x="56949" y="0"/>
                  <a:pt x="56949" y="4386"/>
                </a:cubicBezTo>
                <a:cubicBezTo>
                  <a:pt x="56949" y="18485"/>
                  <a:pt x="56949" y="18485"/>
                  <a:pt x="56949" y="18485"/>
                </a:cubicBezTo>
                <a:cubicBezTo>
                  <a:pt x="56949" y="18485"/>
                  <a:pt x="56949" y="22872"/>
                  <a:pt x="60000" y="22872"/>
                </a:cubicBezTo>
                <a:close/>
                <a:moveTo>
                  <a:pt x="107796" y="50757"/>
                </a:moveTo>
                <a:lnTo>
                  <a:pt x="107796" y="50757"/>
                </a:lnTo>
                <a:cubicBezTo>
                  <a:pt x="113898" y="41357"/>
                  <a:pt x="113898" y="41357"/>
                  <a:pt x="113898" y="41357"/>
                </a:cubicBezTo>
                <a:cubicBezTo>
                  <a:pt x="113898" y="36657"/>
                  <a:pt x="113898" y="36657"/>
                  <a:pt x="113898" y="32271"/>
                </a:cubicBezTo>
                <a:cubicBezTo>
                  <a:pt x="110847" y="32271"/>
                  <a:pt x="110847" y="32271"/>
                  <a:pt x="107796" y="32271"/>
                </a:cubicBezTo>
                <a:cubicBezTo>
                  <a:pt x="101898" y="41357"/>
                  <a:pt x="101898" y="41357"/>
                  <a:pt x="101898" y="41357"/>
                </a:cubicBezTo>
                <a:cubicBezTo>
                  <a:pt x="101898" y="46057"/>
                  <a:pt x="101898" y="46057"/>
                  <a:pt x="101898" y="50757"/>
                </a:cubicBezTo>
                <a:cubicBezTo>
                  <a:pt x="104949" y="50757"/>
                  <a:pt x="104949" y="50757"/>
                  <a:pt x="107796" y="50757"/>
                </a:cubicBezTo>
                <a:close/>
                <a:moveTo>
                  <a:pt x="12000" y="50757"/>
                </a:moveTo>
                <a:lnTo>
                  <a:pt x="12000" y="50757"/>
                </a:lnTo>
                <a:cubicBezTo>
                  <a:pt x="15050" y="50757"/>
                  <a:pt x="15050" y="50757"/>
                  <a:pt x="18101" y="50757"/>
                </a:cubicBezTo>
                <a:cubicBezTo>
                  <a:pt x="18101" y="46057"/>
                  <a:pt x="18101" y="46057"/>
                  <a:pt x="18101" y="41357"/>
                </a:cubicBezTo>
                <a:cubicBezTo>
                  <a:pt x="12000" y="32271"/>
                  <a:pt x="12000" y="32271"/>
                  <a:pt x="12000" y="32271"/>
                </a:cubicBezTo>
                <a:cubicBezTo>
                  <a:pt x="9152" y="32271"/>
                  <a:pt x="9152" y="32271"/>
                  <a:pt x="6101" y="32271"/>
                </a:cubicBezTo>
                <a:cubicBezTo>
                  <a:pt x="6101" y="36657"/>
                  <a:pt x="6101" y="36657"/>
                  <a:pt x="6101" y="41357"/>
                </a:cubicBezTo>
                <a:lnTo>
                  <a:pt x="12000" y="50757"/>
                </a:lnTo>
                <a:close/>
                <a:moveTo>
                  <a:pt x="116949" y="110600"/>
                </a:moveTo>
                <a:lnTo>
                  <a:pt x="116949" y="110600"/>
                </a:lnTo>
                <a:cubicBezTo>
                  <a:pt x="3050" y="110600"/>
                  <a:pt x="3050" y="110600"/>
                  <a:pt x="3050" y="110600"/>
                </a:cubicBezTo>
                <a:cubicBezTo>
                  <a:pt x="3050" y="110600"/>
                  <a:pt x="0" y="110600"/>
                  <a:pt x="0" y="115300"/>
                </a:cubicBezTo>
                <a:cubicBezTo>
                  <a:pt x="0" y="119686"/>
                  <a:pt x="3050" y="119686"/>
                  <a:pt x="3050" y="119686"/>
                </a:cubicBezTo>
                <a:cubicBezTo>
                  <a:pt x="116949" y="119686"/>
                  <a:pt x="116949" y="119686"/>
                  <a:pt x="116949" y="119686"/>
                </a:cubicBezTo>
                <a:cubicBezTo>
                  <a:pt x="116949" y="119686"/>
                  <a:pt x="119796" y="119686"/>
                  <a:pt x="119796" y="115300"/>
                </a:cubicBezTo>
                <a:cubicBezTo>
                  <a:pt x="119796" y="110600"/>
                  <a:pt x="116949" y="110600"/>
                  <a:pt x="116949" y="110600"/>
                </a:cubicBezTo>
                <a:close/>
                <a:moveTo>
                  <a:pt x="21152" y="96814"/>
                </a:moveTo>
                <a:lnTo>
                  <a:pt x="21152" y="96814"/>
                </a:lnTo>
                <a:cubicBezTo>
                  <a:pt x="24000" y="69242"/>
                  <a:pt x="42101" y="46057"/>
                  <a:pt x="60000" y="46057"/>
                </a:cubicBezTo>
                <a:cubicBezTo>
                  <a:pt x="77898" y="46057"/>
                  <a:pt x="96000" y="69242"/>
                  <a:pt x="98847" y="96814"/>
                </a:cubicBezTo>
                <a:cubicBezTo>
                  <a:pt x="107796" y="96814"/>
                  <a:pt x="107796" y="96814"/>
                  <a:pt x="107796" y="96814"/>
                </a:cubicBezTo>
                <a:cubicBezTo>
                  <a:pt x="104949" y="59843"/>
                  <a:pt x="84000" y="36657"/>
                  <a:pt x="60000" y="36657"/>
                </a:cubicBezTo>
                <a:cubicBezTo>
                  <a:pt x="36000" y="36657"/>
                  <a:pt x="15050" y="59843"/>
                  <a:pt x="12000" y="96814"/>
                </a:cubicBezTo>
                <a:lnTo>
                  <a:pt x="21152" y="968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9" name="Shape 4883">
            <a:extLst>
              <a:ext uri="{FF2B5EF4-FFF2-40B4-BE49-F238E27FC236}">
                <a16:creationId xmlns:a16="http://schemas.microsoft.com/office/drawing/2014/main" id="{3847FB76-4CA5-4513-953C-A22FCA35DC3B}"/>
              </a:ext>
            </a:extLst>
          </p:cNvPr>
          <p:cNvSpPr/>
          <p:nvPr/>
        </p:nvSpPr>
        <p:spPr>
          <a:xfrm>
            <a:off x="6333465" y="5402081"/>
            <a:ext cx="553269" cy="49381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6411" y="71529"/>
                </a:moveTo>
                <a:lnTo>
                  <a:pt x="106411" y="71529"/>
                </a:lnTo>
                <a:cubicBezTo>
                  <a:pt x="66480" y="116470"/>
                  <a:pt x="66480" y="116470"/>
                  <a:pt x="66480" y="116470"/>
                </a:cubicBezTo>
                <a:cubicBezTo>
                  <a:pt x="65017" y="118117"/>
                  <a:pt x="60627" y="118117"/>
                  <a:pt x="59163" y="116470"/>
                </a:cubicBezTo>
                <a:cubicBezTo>
                  <a:pt x="56236" y="112941"/>
                  <a:pt x="56236" y="109647"/>
                  <a:pt x="59163" y="106352"/>
                </a:cubicBezTo>
                <a:cubicBezTo>
                  <a:pt x="97630" y="63058"/>
                  <a:pt x="97630" y="63058"/>
                  <a:pt x="97630" y="63058"/>
                </a:cubicBezTo>
                <a:lnTo>
                  <a:pt x="97630" y="63058"/>
                </a:lnTo>
                <a:cubicBezTo>
                  <a:pt x="106411" y="53176"/>
                  <a:pt x="106411" y="34823"/>
                  <a:pt x="97630" y="24941"/>
                </a:cubicBezTo>
                <a:cubicBezTo>
                  <a:pt x="88641" y="14823"/>
                  <a:pt x="74006" y="14823"/>
                  <a:pt x="65017" y="24941"/>
                </a:cubicBezTo>
                <a:cubicBezTo>
                  <a:pt x="17770" y="76470"/>
                  <a:pt x="17770" y="76470"/>
                  <a:pt x="17770" y="76470"/>
                </a:cubicBezTo>
                <a:cubicBezTo>
                  <a:pt x="13379" y="83058"/>
                  <a:pt x="13379" y="93176"/>
                  <a:pt x="17770" y="98117"/>
                </a:cubicBezTo>
                <a:cubicBezTo>
                  <a:pt x="23623" y="104705"/>
                  <a:pt x="32613" y="104705"/>
                  <a:pt x="38466" y="98117"/>
                </a:cubicBezTo>
                <a:cubicBezTo>
                  <a:pt x="81324" y="49882"/>
                  <a:pt x="81324" y="49882"/>
                  <a:pt x="81324" y="49882"/>
                </a:cubicBezTo>
                <a:cubicBezTo>
                  <a:pt x="82787" y="48235"/>
                  <a:pt x="82787" y="46588"/>
                  <a:pt x="81324" y="43294"/>
                </a:cubicBezTo>
                <a:cubicBezTo>
                  <a:pt x="79860" y="41411"/>
                  <a:pt x="76933" y="41411"/>
                  <a:pt x="75470" y="43294"/>
                </a:cubicBezTo>
                <a:cubicBezTo>
                  <a:pt x="39930" y="84705"/>
                  <a:pt x="39930" y="84705"/>
                  <a:pt x="39930" y="84705"/>
                </a:cubicBezTo>
                <a:cubicBezTo>
                  <a:pt x="37003" y="88000"/>
                  <a:pt x="32613" y="88000"/>
                  <a:pt x="31149" y="84705"/>
                </a:cubicBezTo>
                <a:cubicBezTo>
                  <a:pt x="28013" y="81411"/>
                  <a:pt x="28013" y="78117"/>
                  <a:pt x="31149" y="74823"/>
                </a:cubicBezTo>
                <a:cubicBezTo>
                  <a:pt x="66480" y="34823"/>
                  <a:pt x="66480" y="34823"/>
                  <a:pt x="66480" y="34823"/>
                </a:cubicBezTo>
                <a:cubicBezTo>
                  <a:pt x="74006" y="28235"/>
                  <a:pt x="82787" y="28235"/>
                  <a:pt x="90104" y="34823"/>
                </a:cubicBezTo>
                <a:cubicBezTo>
                  <a:pt x="96167" y="41411"/>
                  <a:pt x="96167" y="53176"/>
                  <a:pt x="90104" y="59764"/>
                </a:cubicBezTo>
                <a:cubicBezTo>
                  <a:pt x="45783" y="108000"/>
                  <a:pt x="45783" y="108000"/>
                  <a:pt x="45783" y="108000"/>
                </a:cubicBezTo>
                <a:cubicBezTo>
                  <a:pt x="37003" y="119764"/>
                  <a:pt x="20696" y="119764"/>
                  <a:pt x="10452" y="108000"/>
                </a:cubicBezTo>
                <a:cubicBezTo>
                  <a:pt x="0" y="96470"/>
                  <a:pt x="0" y="78117"/>
                  <a:pt x="10452" y="68235"/>
                </a:cubicBezTo>
                <a:lnTo>
                  <a:pt x="10452" y="68235"/>
                </a:lnTo>
                <a:cubicBezTo>
                  <a:pt x="56236" y="14823"/>
                  <a:pt x="56236" y="14823"/>
                  <a:pt x="56236" y="14823"/>
                </a:cubicBezTo>
                <a:lnTo>
                  <a:pt x="56236" y="14823"/>
                </a:lnTo>
                <a:cubicBezTo>
                  <a:pt x="69407" y="0"/>
                  <a:pt x="91567" y="0"/>
                  <a:pt x="106411" y="14823"/>
                </a:cubicBezTo>
                <a:cubicBezTo>
                  <a:pt x="119790" y="31529"/>
                  <a:pt x="119790" y="56470"/>
                  <a:pt x="106411" y="7152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0" name="Shape 4884">
            <a:extLst>
              <a:ext uri="{FF2B5EF4-FFF2-40B4-BE49-F238E27FC236}">
                <a16:creationId xmlns:a16="http://schemas.microsoft.com/office/drawing/2014/main" id="{79FB3C39-417F-48D0-B080-BE006FC8884C}"/>
              </a:ext>
            </a:extLst>
          </p:cNvPr>
          <p:cNvSpPr/>
          <p:nvPr/>
        </p:nvSpPr>
        <p:spPr>
          <a:xfrm>
            <a:off x="5304812" y="5355254"/>
            <a:ext cx="587318" cy="58747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8423" y="8472"/>
                </a:moveTo>
                <a:lnTo>
                  <a:pt x="118423" y="8472"/>
                </a:lnTo>
                <a:lnTo>
                  <a:pt x="118423" y="8472"/>
                </a:lnTo>
                <a:cubicBezTo>
                  <a:pt x="78029" y="115665"/>
                  <a:pt x="78029" y="115665"/>
                  <a:pt x="78029" y="115665"/>
                </a:cubicBezTo>
                <a:lnTo>
                  <a:pt x="78029" y="115665"/>
                </a:lnTo>
                <a:cubicBezTo>
                  <a:pt x="76650" y="118423"/>
                  <a:pt x="75270" y="119802"/>
                  <a:pt x="72315" y="119802"/>
                </a:cubicBezTo>
                <a:cubicBezTo>
                  <a:pt x="69556" y="119802"/>
                  <a:pt x="68177" y="117044"/>
                  <a:pt x="66798" y="115665"/>
                </a:cubicBezTo>
                <a:lnTo>
                  <a:pt x="66798" y="115665"/>
                </a:lnTo>
                <a:cubicBezTo>
                  <a:pt x="55763" y="64236"/>
                  <a:pt x="55763" y="64236"/>
                  <a:pt x="55763" y="64236"/>
                </a:cubicBezTo>
                <a:cubicBezTo>
                  <a:pt x="4137" y="53004"/>
                  <a:pt x="4137" y="53004"/>
                  <a:pt x="4137" y="53004"/>
                </a:cubicBezTo>
                <a:lnTo>
                  <a:pt x="4137" y="53004"/>
                </a:lnTo>
                <a:cubicBezTo>
                  <a:pt x="2758" y="51625"/>
                  <a:pt x="0" y="50246"/>
                  <a:pt x="0" y="47487"/>
                </a:cubicBezTo>
                <a:cubicBezTo>
                  <a:pt x="0" y="44729"/>
                  <a:pt x="1379" y="43152"/>
                  <a:pt x="4137" y="41773"/>
                </a:cubicBezTo>
                <a:lnTo>
                  <a:pt x="4137" y="41773"/>
                </a:lnTo>
                <a:cubicBezTo>
                  <a:pt x="111330" y="1576"/>
                  <a:pt x="111330" y="1576"/>
                  <a:pt x="111330" y="1576"/>
                </a:cubicBezTo>
                <a:lnTo>
                  <a:pt x="111330" y="1576"/>
                </a:lnTo>
                <a:cubicBezTo>
                  <a:pt x="112709" y="0"/>
                  <a:pt x="112709" y="0"/>
                  <a:pt x="114088" y="0"/>
                </a:cubicBezTo>
                <a:cubicBezTo>
                  <a:pt x="117044" y="0"/>
                  <a:pt x="119802" y="2955"/>
                  <a:pt x="119802" y="5714"/>
                </a:cubicBezTo>
                <a:cubicBezTo>
                  <a:pt x="119802" y="7093"/>
                  <a:pt x="119802" y="7093"/>
                  <a:pt x="118423" y="8472"/>
                </a:cubicBezTo>
                <a:close/>
                <a:moveTo>
                  <a:pt x="25024" y="46108"/>
                </a:moveTo>
                <a:lnTo>
                  <a:pt x="25024" y="46108"/>
                </a:lnTo>
                <a:cubicBezTo>
                  <a:pt x="61280" y="54384"/>
                  <a:pt x="61280" y="54384"/>
                  <a:pt x="61280" y="54384"/>
                </a:cubicBezTo>
                <a:lnTo>
                  <a:pt x="61280" y="54384"/>
                </a:lnTo>
                <a:cubicBezTo>
                  <a:pt x="62660" y="54384"/>
                  <a:pt x="65418" y="57142"/>
                  <a:pt x="65418" y="58522"/>
                </a:cubicBezTo>
                <a:lnTo>
                  <a:pt x="65418" y="58522"/>
                </a:lnTo>
                <a:cubicBezTo>
                  <a:pt x="73891" y="94778"/>
                  <a:pt x="73891" y="94778"/>
                  <a:pt x="73891" y="94778"/>
                </a:cubicBezTo>
                <a:cubicBezTo>
                  <a:pt x="104433" y="15369"/>
                  <a:pt x="104433" y="15369"/>
                  <a:pt x="104433" y="15369"/>
                </a:cubicBezTo>
                <a:lnTo>
                  <a:pt x="25024" y="46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1" name="Shape 4885">
            <a:extLst>
              <a:ext uri="{FF2B5EF4-FFF2-40B4-BE49-F238E27FC236}">
                <a16:creationId xmlns:a16="http://schemas.microsoft.com/office/drawing/2014/main" id="{8DCE57FD-E584-44AB-8804-D100003BEF97}"/>
              </a:ext>
            </a:extLst>
          </p:cNvPr>
          <p:cNvSpPr/>
          <p:nvPr/>
        </p:nvSpPr>
        <p:spPr>
          <a:xfrm>
            <a:off x="4298901" y="5355254"/>
            <a:ext cx="583064" cy="58747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8405" y="9852"/>
                </a:moveTo>
                <a:lnTo>
                  <a:pt x="118405" y="9852"/>
                </a:lnTo>
                <a:cubicBezTo>
                  <a:pt x="102857" y="25221"/>
                  <a:pt x="102857" y="25221"/>
                  <a:pt x="102857" y="25221"/>
                </a:cubicBezTo>
                <a:cubicBezTo>
                  <a:pt x="102857" y="92019"/>
                  <a:pt x="102857" y="92019"/>
                  <a:pt x="102857" y="92019"/>
                </a:cubicBezTo>
                <a:cubicBezTo>
                  <a:pt x="114019" y="92019"/>
                  <a:pt x="114019" y="92019"/>
                  <a:pt x="114019" y="92019"/>
                </a:cubicBezTo>
                <a:cubicBezTo>
                  <a:pt x="118405" y="92019"/>
                  <a:pt x="119800" y="93399"/>
                  <a:pt x="119800" y="97536"/>
                </a:cubicBezTo>
                <a:cubicBezTo>
                  <a:pt x="119800" y="100295"/>
                  <a:pt x="118405" y="103054"/>
                  <a:pt x="114019" y="103054"/>
                </a:cubicBezTo>
                <a:cubicBezTo>
                  <a:pt x="102857" y="103054"/>
                  <a:pt x="102857" y="103054"/>
                  <a:pt x="102857" y="103054"/>
                </a:cubicBezTo>
                <a:cubicBezTo>
                  <a:pt x="102857" y="114285"/>
                  <a:pt x="102857" y="114285"/>
                  <a:pt x="102857" y="114285"/>
                </a:cubicBezTo>
                <a:lnTo>
                  <a:pt x="102857" y="114285"/>
                </a:lnTo>
                <a:cubicBezTo>
                  <a:pt x="102857" y="117044"/>
                  <a:pt x="101461" y="119802"/>
                  <a:pt x="97076" y="119802"/>
                </a:cubicBezTo>
                <a:cubicBezTo>
                  <a:pt x="94285" y="119802"/>
                  <a:pt x="91495" y="117044"/>
                  <a:pt x="91495" y="114285"/>
                </a:cubicBezTo>
                <a:cubicBezTo>
                  <a:pt x="91495" y="103054"/>
                  <a:pt x="91495" y="103054"/>
                  <a:pt x="91495" y="103054"/>
                </a:cubicBezTo>
                <a:cubicBezTo>
                  <a:pt x="25315" y="103054"/>
                  <a:pt x="25315" y="103054"/>
                  <a:pt x="25315" y="103054"/>
                </a:cubicBezTo>
                <a:cubicBezTo>
                  <a:pt x="23920" y="103054"/>
                  <a:pt x="23920" y="103054"/>
                  <a:pt x="23920" y="103054"/>
                </a:cubicBezTo>
                <a:lnTo>
                  <a:pt x="23920" y="103054"/>
                </a:lnTo>
                <a:lnTo>
                  <a:pt x="23920" y="103054"/>
                </a:lnTo>
                <a:cubicBezTo>
                  <a:pt x="21129" y="103054"/>
                  <a:pt x="21129" y="103054"/>
                  <a:pt x="21129" y="103054"/>
                </a:cubicBezTo>
                <a:cubicBezTo>
                  <a:pt x="18338" y="103054"/>
                  <a:pt x="16943" y="100295"/>
                  <a:pt x="16943" y="97536"/>
                </a:cubicBezTo>
                <a:cubicBezTo>
                  <a:pt x="16943" y="96157"/>
                  <a:pt x="16943" y="96157"/>
                  <a:pt x="16943" y="96157"/>
                </a:cubicBezTo>
                <a:cubicBezTo>
                  <a:pt x="16943" y="94778"/>
                  <a:pt x="16943" y="94778"/>
                  <a:pt x="16943" y="94778"/>
                </a:cubicBezTo>
                <a:lnTo>
                  <a:pt x="16943" y="94778"/>
                </a:lnTo>
                <a:lnTo>
                  <a:pt x="16943" y="94778"/>
                </a:lnTo>
                <a:cubicBezTo>
                  <a:pt x="16943" y="27980"/>
                  <a:pt x="16943" y="27980"/>
                  <a:pt x="16943" y="27980"/>
                </a:cubicBezTo>
                <a:cubicBezTo>
                  <a:pt x="5581" y="27980"/>
                  <a:pt x="5581" y="27980"/>
                  <a:pt x="5581" y="27980"/>
                </a:cubicBezTo>
                <a:cubicBezTo>
                  <a:pt x="2790" y="27980"/>
                  <a:pt x="0" y="26600"/>
                  <a:pt x="0" y="22266"/>
                </a:cubicBezTo>
                <a:cubicBezTo>
                  <a:pt x="0" y="19507"/>
                  <a:pt x="2790" y="16748"/>
                  <a:pt x="5581" y="16748"/>
                </a:cubicBezTo>
                <a:cubicBezTo>
                  <a:pt x="16943" y="16748"/>
                  <a:pt x="16943" y="16748"/>
                  <a:pt x="16943" y="16748"/>
                </a:cubicBezTo>
                <a:cubicBezTo>
                  <a:pt x="16943" y="5714"/>
                  <a:pt x="16943" y="5714"/>
                  <a:pt x="16943" y="5714"/>
                </a:cubicBezTo>
                <a:cubicBezTo>
                  <a:pt x="16943" y="2955"/>
                  <a:pt x="19734" y="0"/>
                  <a:pt x="22524" y="0"/>
                </a:cubicBezTo>
                <a:cubicBezTo>
                  <a:pt x="25315" y="0"/>
                  <a:pt x="28106" y="2955"/>
                  <a:pt x="28106" y="5714"/>
                </a:cubicBezTo>
                <a:cubicBezTo>
                  <a:pt x="28106" y="16748"/>
                  <a:pt x="28106" y="16748"/>
                  <a:pt x="28106" y="16748"/>
                </a:cubicBezTo>
                <a:cubicBezTo>
                  <a:pt x="95681" y="16748"/>
                  <a:pt x="95681" y="16748"/>
                  <a:pt x="95681" y="16748"/>
                </a:cubicBezTo>
                <a:cubicBezTo>
                  <a:pt x="111229" y="2955"/>
                  <a:pt x="111229" y="2955"/>
                  <a:pt x="111229" y="2955"/>
                </a:cubicBezTo>
                <a:lnTo>
                  <a:pt x="111229" y="2955"/>
                </a:lnTo>
                <a:cubicBezTo>
                  <a:pt x="111229" y="1576"/>
                  <a:pt x="112624" y="0"/>
                  <a:pt x="114019" y="0"/>
                </a:cubicBezTo>
                <a:cubicBezTo>
                  <a:pt x="118405" y="0"/>
                  <a:pt x="119800" y="2955"/>
                  <a:pt x="119800" y="5714"/>
                </a:cubicBezTo>
                <a:cubicBezTo>
                  <a:pt x="119800" y="7093"/>
                  <a:pt x="119800" y="8472"/>
                  <a:pt x="118405" y="9852"/>
                </a:cubicBezTo>
                <a:close/>
                <a:moveTo>
                  <a:pt x="28106" y="27980"/>
                </a:moveTo>
                <a:lnTo>
                  <a:pt x="28106" y="27980"/>
                </a:lnTo>
                <a:cubicBezTo>
                  <a:pt x="28106" y="83546"/>
                  <a:pt x="28106" y="83546"/>
                  <a:pt x="28106" y="83546"/>
                </a:cubicBezTo>
                <a:cubicBezTo>
                  <a:pt x="84518" y="27980"/>
                  <a:pt x="84518" y="27980"/>
                  <a:pt x="84518" y="27980"/>
                </a:cubicBezTo>
                <a:lnTo>
                  <a:pt x="28106" y="27980"/>
                </a:lnTo>
                <a:close/>
                <a:moveTo>
                  <a:pt x="91495" y="36256"/>
                </a:moveTo>
                <a:lnTo>
                  <a:pt x="91495" y="36256"/>
                </a:lnTo>
                <a:cubicBezTo>
                  <a:pt x="36677" y="92019"/>
                  <a:pt x="36677" y="92019"/>
                  <a:pt x="36677" y="92019"/>
                </a:cubicBezTo>
                <a:cubicBezTo>
                  <a:pt x="91495" y="92019"/>
                  <a:pt x="91495" y="92019"/>
                  <a:pt x="91495" y="92019"/>
                </a:cubicBezTo>
                <a:lnTo>
                  <a:pt x="91495" y="362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2" name="Shape 4886">
            <a:extLst>
              <a:ext uri="{FF2B5EF4-FFF2-40B4-BE49-F238E27FC236}">
                <a16:creationId xmlns:a16="http://schemas.microsoft.com/office/drawing/2014/main" id="{12D39D35-1DD4-4849-86D4-94651E47F626}"/>
              </a:ext>
            </a:extLst>
          </p:cNvPr>
          <p:cNvSpPr/>
          <p:nvPr/>
        </p:nvSpPr>
        <p:spPr>
          <a:xfrm>
            <a:off x="3294456" y="5382926"/>
            <a:ext cx="578807" cy="53212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09" y="119782"/>
                </a:moveTo>
                <a:lnTo>
                  <a:pt x="114209" y="119782"/>
                </a:lnTo>
                <a:cubicBezTo>
                  <a:pt x="104425" y="119782"/>
                  <a:pt x="104425" y="119782"/>
                  <a:pt x="104425" y="119782"/>
                </a:cubicBezTo>
                <a:lnTo>
                  <a:pt x="104425" y="119782"/>
                </a:lnTo>
                <a:cubicBezTo>
                  <a:pt x="98635" y="119782"/>
                  <a:pt x="98635" y="119782"/>
                  <a:pt x="98635" y="119782"/>
                </a:cubicBezTo>
                <a:lnTo>
                  <a:pt x="98635" y="119782"/>
                </a:lnTo>
                <a:cubicBezTo>
                  <a:pt x="19767" y="119782"/>
                  <a:pt x="19767" y="119782"/>
                  <a:pt x="19767" y="119782"/>
                </a:cubicBezTo>
                <a:lnTo>
                  <a:pt x="19767" y="119782"/>
                </a:lnTo>
                <a:cubicBezTo>
                  <a:pt x="13976" y="119782"/>
                  <a:pt x="13976" y="119782"/>
                  <a:pt x="13976" y="119782"/>
                </a:cubicBezTo>
                <a:lnTo>
                  <a:pt x="13976" y="119782"/>
                </a:lnTo>
                <a:cubicBezTo>
                  <a:pt x="5590" y="119782"/>
                  <a:pt x="5590" y="119782"/>
                  <a:pt x="5590" y="119782"/>
                </a:cubicBezTo>
                <a:cubicBezTo>
                  <a:pt x="1397" y="119782"/>
                  <a:pt x="0" y="116739"/>
                  <a:pt x="0" y="113695"/>
                </a:cubicBezTo>
                <a:cubicBezTo>
                  <a:pt x="0" y="101304"/>
                  <a:pt x="0" y="101304"/>
                  <a:pt x="0" y="101304"/>
                </a:cubicBezTo>
                <a:cubicBezTo>
                  <a:pt x="0" y="76739"/>
                  <a:pt x="0" y="76739"/>
                  <a:pt x="0" y="76739"/>
                </a:cubicBezTo>
                <a:cubicBezTo>
                  <a:pt x="0" y="36739"/>
                  <a:pt x="0" y="36739"/>
                  <a:pt x="0" y="36739"/>
                </a:cubicBezTo>
                <a:cubicBezTo>
                  <a:pt x="0" y="33695"/>
                  <a:pt x="1397" y="30652"/>
                  <a:pt x="5590" y="30652"/>
                </a:cubicBezTo>
                <a:cubicBezTo>
                  <a:pt x="12579" y="30652"/>
                  <a:pt x="12579" y="30652"/>
                  <a:pt x="12579" y="30652"/>
                </a:cubicBezTo>
                <a:cubicBezTo>
                  <a:pt x="23960" y="30652"/>
                  <a:pt x="23960" y="30652"/>
                  <a:pt x="23960" y="30652"/>
                </a:cubicBezTo>
                <a:cubicBezTo>
                  <a:pt x="30948" y="30652"/>
                  <a:pt x="30948" y="30652"/>
                  <a:pt x="30948" y="30652"/>
                </a:cubicBezTo>
                <a:cubicBezTo>
                  <a:pt x="30948" y="13695"/>
                  <a:pt x="43727" y="0"/>
                  <a:pt x="59301" y="0"/>
                </a:cubicBezTo>
                <a:cubicBezTo>
                  <a:pt x="74675" y="0"/>
                  <a:pt x="87454" y="13695"/>
                  <a:pt x="87454" y="30652"/>
                </a:cubicBezTo>
                <a:cubicBezTo>
                  <a:pt x="97237" y="30652"/>
                  <a:pt x="97237" y="30652"/>
                  <a:pt x="97237" y="30652"/>
                </a:cubicBezTo>
                <a:cubicBezTo>
                  <a:pt x="108618" y="30652"/>
                  <a:pt x="108618" y="30652"/>
                  <a:pt x="108618" y="30652"/>
                </a:cubicBezTo>
                <a:cubicBezTo>
                  <a:pt x="114209" y="30652"/>
                  <a:pt x="114209" y="30652"/>
                  <a:pt x="114209" y="30652"/>
                </a:cubicBezTo>
                <a:cubicBezTo>
                  <a:pt x="117004" y="30652"/>
                  <a:pt x="119800" y="33695"/>
                  <a:pt x="119800" y="36739"/>
                </a:cubicBezTo>
                <a:cubicBezTo>
                  <a:pt x="119800" y="76739"/>
                  <a:pt x="119800" y="76739"/>
                  <a:pt x="119800" y="76739"/>
                </a:cubicBezTo>
                <a:cubicBezTo>
                  <a:pt x="119800" y="101304"/>
                  <a:pt x="119800" y="101304"/>
                  <a:pt x="119800" y="101304"/>
                </a:cubicBezTo>
                <a:cubicBezTo>
                  <a:pt x="119800" y="113695"/>
                  <a:pt x="119800" y="113695"/>
                  <a:pt x="119800" y="113695"/>
                </a:cubicBezTo>
                <a:cubicBezTo>
                  <a:pt x="119800" y="116739"/>
                  <a:pt x="117004" y="119782"/>
                  <a:pt x="114209" y="119782"/>
                </a:cubicBezTo>
                <a:close/>
                <a:moveTo>
                  <a:pt x="59301" y="12173"/>
                </a:moveTo>
                <a:lnTo>
                  <a:pt x="59301" y="12173"/>
                </a:lnTo>
                <a:cubicBezTo>
                  <a:pt x="50715" y="12173"/>
                  <a:pt x="42329" y="21521"/>
                  <a:pt x="42329" y="30652"/>
                </a:cubicBezTo>
                <a:cubicBezTo>
                  <a:pt x="76073" y="30652"/>
                  <a:pt x="76073" y="30652"/>
                  <a:pt x="76073" y="30652"/>
                </a:cubicBezTo>
                <a:cubicBezTo>
                  <a:pt x="76073" y="21521"/>
                  <a:pt x="69084" y="12173"/>
                  <a:pt x="59301" y="12173"/>
                </a:cubicBezTo>
                <a:close/>
                <a:moveTo>
                  <a:pt x="80465" y="67608"/>
                </a:moveTo>
                <a:lnTo>
                  <a:pt x="80465" y="67608"/>
                </a:lnTo>
                <a:cubicBezTo>
                  <a:pt x="64891" y="67608"/>
                  <a:pt x="64891" y="67608"/>
                  <a:pt x="64891" y="67608"/>
                </a:cubicBezTo>
                <a:cubicBezTo>
                  <a:pt x="64891" y="52173"/>
                  <a:pt x="64891" y="52173"/>
                  <a:pt x="64891" y="52173"/>
                </a:cubicBezTo>
                <a:cubicBezTo>
                  <a:pt x="64891" y="47608"/>
                  <a:pt x="63494" y="46086"/>
                  <a:pt x="59301" y="46086"/>
                </a:cubicBezTo>
                <a:cubicBezTo>
                  <a:pt x="56505" y="46086"/>
                  <a:pt x="53510" y="47608"/>
                  <a:pt x="53510" y="52173"/>
                </a:cubicBezTo>
                <a:cubicBezTo>
                  <a:pt x="53510" y="67608"/>
                  <a:pt x="53510" y="67608"/>
                  <a:pt x="53510" y="67608"/>
                </a:cubicBezTo>
                <a:cubicBezTo>
                  <a:pt x="39534" y="67608"/>
                  <a:pt x="39534" y="67608"/>
                  <a:pt x="39534" y="67608"/>
                </a:cubicBezTo>
                <a:cubicBezTo>
                  <a:pt x="35141" y="67608"/>
                  <a:pt x="33743" y="70652"/>
                  <a:pt x="33743" y="73695"/>
                </a:cubicBezTo>
                <a:cubicBezTo>
                  <a:pt x="33743" y="78260"/>
                  <a:pt x="35141" y="79782"/>
                  <a:pt x="39534" y="79782"/>
                </a:cubicBezTo>
                <a:cubicBezTo>
                  <a:pt x="53510" y="79782"/>
                  <a:pt x="53510" y="79782"/>
                  <a:pt x="53510" y="79782"/>
                </a:cubicBezTo>
                <a:cubicBezTo>
                  <a:pt x="53510" y="96739"/>
                  <a:pt x="53510" y="96739"/>
                  <a:pt x="53510" y="96739"/>
                </a:cubicBezTo>
                <a:cubicBezTo>
                  <a:pt x="53510" y="99782"/>
                  <a:pt x="56505" y="102826"/>
                  <a:pt x="59301" y="102826"/>
                </a:cubicBezTo>
                <a:cubicBezTo>
                  <a:pt x="63494" y="102826"/>
                  <a:pt x="64891" y="99782"/>
                  <a:pt x="64891" y="96739"/>
                </a:cubicBezTo>
                <a:cubicBezTo>
                  <a:pt x="64891" y="79782"/>
                  <a:pt x="64891" y="79782"/>
                  <a:pt x="64891" y="79782"/>
                </a:cubicBezTo>
                <a:cubicBezTo>
                  <a:pt x="80465" y="79782"/>
                  <a:pt x="80465" y="79782"/>
                  <a:pt x="80465" y="79782"/>
                </a:cubicBezTo>
                <a:cubicBezTo>
                  <a:pt x="83261" y="79782"/>
                  <a:pt x="86056" y="78260"/>
                  <a:pt x="86056" y="73695"/>
                </a:cubicBezTo>
                <a:cubicBezTo>
                  <a:pt x="86056" y="70652"/>
                  <a:pt x="83261" y="67608"/>
                  <a:pt x="80465" y="6760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3" name="Shape 4895">
            <a:extLst>
              <a:ext uri="{FF2B5EF4-FFF2-40B4-BE49-F238E27FC236}">
                <a16:creationId xmlns:a16="http://schemas.microsoft.com/office/drawing/2014/main" id="{05BA7DEA-321C-4946-AF9F-99F9CBA36C10}"/>
              </a:ext>
            </a:extLst>
          </p:cNvPr>
          <p:cNvSpPr/>
          <p:nvPr/>
        </p:nvSpPr>
        <p:spPr>
          <a:xfrm>
            <a:off x="6318569" y="4363605"/>
            <a:ext cx="583060" cy="5832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00" y="60598"/>
                </a:moveTo>
                <a:lnTo>
                  <a:pt x="119800" y="60598"/>
                </a:lnTo>
                <a:cubicBezTo>
                  <a:pt x="119800" y="114219"/>
                  <a:pt x="119800" y="114219"/>
                  <a:pt x="119800" y="114219"/>
                </a:cubicBezTo>
                <a:cubicBezTo>
                  <a:pt x="119800" y="118405"/>
                  <a:pt x="117009" y="119800"/>
                  <a:pt x="114219" y="119800"/>
                </a:cubicBezTo>
                <a:cubicBezTo>
                  <a:pt x="59202" y="119800"/>
                  <a:pt x="59202" y="119800"/>
                  <a:pt x="59202" y="119800"/>
                </a:cubicBezTo>
                <a:lnTo>
                  <a:pt x="59202" y="119800"/>
                </a:lnTo>
                <a:cubicBezTo>
                  <a:pt x="26710" y="119800"/>
                  <a:pt x="0" y="93089"/>
                  <a:pt x="0" y="60598"/>
                </a:cubicBezTo>
                <a:cubicBezTo>
                  <a:pt x="0" y="26910"/>
                  <a:pt x="26710" y="0"/>
                  <a:pt x="59202" y="0"/>
                </a:cubicBezTo>
                <a:cubicBezTo>
                  <a:pt x="92890" y="0"/>
                  <a:pt x="119800" y="26910"/>
                  <a:pt x="119800" y="60598"/>
                </a:cubicBezTo>
                <a:close/>
                <a:moveTo>
                  <a:pt x="59202" y="11362"/>
                </a:moveTo>
                <a:lnTo>
                  <a:pt x="59202" y="11362"/>
                </a:lnTo>
                <a:cubicBezTo>
                  <a:pt x="32491" y="11362"/>
                  <a:pt x="11362" y="33887"/>
                  <a:pt x="11362" y="60598"/>
                </a:cubicBezTo>
                <a:cubicBezTo>
                  <a:pt x="11362" y="87508"/>
                  <a:pt x="32491" y="108438"/>
                  <a:pt x="59202" y="108438"/>
                </a:cubicBezTo>
                <a:lnTo>
                  <a:pt x="59202" y="108438"/>
                </a:lnTo>
                <a:lnTo>
                  <a:pt x="59202" y="108438"/>
                </a:lnTo>
                <a:cubicBezTo>
                  <a:pt x="85913" y="108438"/>
                  <a:pt x="108438" y="87508"/>
                  <a:pt x="108438" y="60598"/>
                </a:cubicBezTo>
                <a:lnTo>
                  <a:pt x="108438" y="60598"/>
                </a:lnTo>
                <a:lnTo>
                  <a:pt x="108438" y="60598"/>
                </a:lnTo>
                <a:cubicBezTo>
                  <a:pt x="108438" y="33887"/>
                  <a:pt x="85913" y="11362"/>
                  <a:pt x="59202" y="11362"/>
                </a:cubicBezTo>
                <a:close/>
                <a:moveTo>
                  <a:pt x="84518" y="66378"/>
                </a:moveTo>
                <a:lnTo>
                  <a:pt x="84518" y="66378"/>
                </a:lnTo>
                <a:cubicBezTo>
                  <a:pt x="80332" y="66378"/>
                  <a:pt x="80332" y="66378"/>
                  <a:pt x="80332" y="66378"/>
                </a:cubicBezTo>
                <a:lnTo>
                  <a:pt x="80332" y="66378"/>
                </a:lnTo>
                <a:cubicBezTo>
                  <a:pt x="45049" y="66378"/>
                  <a:pt x="45049" y="66378"/>
                  <a:pt x="45049" y="66378"/>
                </a:cubicBezTo>
                <a:lnTo>
                  <a:pt x="45049" y="66378"/>
                </a:lnTo>
                <a:cubicBezTo>
                  <a:pt x="35282" y="66378"/>
                  <a:pt x="35282" y="66378"/>
                  <a:pt x="35282" y="66378"/>
                </a:cubicBezTo>
                <a:cubicBezTo>
                  <a:pt x="32491" y="66378"/>
                  <a:pt x="29501" y="63388"/>
                  <a:pt x="29501" y="60598"/>
                </a:cubicBezTo>
                <a:cubicBezTo>
                  <a:pt x="29501" y="56411"/>
                  <a:pt x="32491" y="55016"/>
                  <a:pt x="35282" y="55016"/>
                </a:cubicBezTo>
                <a:cubicBezTo>
                  <a:pt x="53621" y="55016"/>
                  <a:pt x="53621" y="55016"/>
                  <a:pt x="53621" y="55016"/>
                </a:cubicBezTo>
                <a:lnTo>
                  <a:pt x="53621" y="55016"/>
                </a:lnTo>
                <a:cubicBezTo>
                  <a:pt x="64784" y="55016"/>
                  <a:pt x="64784" y="55016"/>
                  <a:pt x="64784" y="55016"/>
                </a:cubicBezTo>
                <a:lnTo>
                  <a:pt x="64784" y="55016"/>
                </a:lnTo>
                <a:cubicBezTo>
                  <a:pt x="84518" y="55016"/>
                  <a:pt x="84518" y="55016"/>
                  <a:pt x="84518" y="55016"/>
                </a:cubicBezTo>
                <a:cubicBezTo>
                  <a:pt x="87308" y="55016"/>
                  <a:pt x="90099" y="56411"/>
                  <a:pt x="90099" y="60598"/>
                </a:cubicBezTo>
                <a:cubicBezTo>
                  <a:pt x="90099" y="63388"/>
                  <a:pt x="87308" y="66378"/>
                  <a:pt x="84518" y="663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4" name="Shape 4896">
            <a:extLst>
              <a:ext uri="{FF2B5EF4-FFF2-40B4-BE49-F238E27FC236}">
                <a16:creationId xmlns:a16="http://schemas.microsoft.com/office/drawing/2014/main" id="{BF6D3EDD-A547-460C-957A-BDCB72DC4AA7}"/>
              </a:ext>
            </a:extLst>
          </p:cNvPr>
          <p:cNvSpPr/>
          <p:nvPr/>
        </p:nvSpPr>
        <p:spPr>
          <a:xfrm>
            <a:off x="5304812" y="4363605"/>
            <a:ext cx="587318" cy="58321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02" y="60598"/>
                </a:moveTo>
                <a:lnTo>
                  <a:pt x="119802" y="60598"/>
                </a:lnTo>
                <a:cubicBezTo>
                  <a:pt x="119802" y="114219"/>
                  <a:pt x="119802" y="114219"/>
                  <a:pt x="119802" y="114219"/>
                </a:cubicBezTo>
                <a:cubicBezTo>
                  <a:pt x="119802" y="118405"/>
                  <a:pt x="117044" y="119800"/>
                  <a:pt x="114088" y="119800"/>
                </a:cubicBezTo>
                <a:cubicBezTo>
                  <a:pt x="59901" y="119800"/>
                  <a:pt x="59901" y="119800"/>
                  <a:pt x="59901" y="119800"/>
                </a:cubicBezTo>
                <a:lnTo>
                  <a:pt x="59901" y="119800"/>
                </a:lnTo>
                <a:cubicBezTo>
                  <a:pt x="26403" y="119800"/>
                  <a:pt x="0" y="93089"/>
                  <a:pt x="0" y="60598"/>
                </a:cubicBezTo>
                <a:cubicBezTo>
                  <a:pt x="0" y="26910"/>
                  <a:pt x="26403" y="0"/>
                  <a:pt x="59901" y="0"/>
                </a:cubicBezTo>
                <a:cubicBezTo>
                  <a:pt x="93201" y="0"/>
                  <a:pt x="119802" y="26910"/>
                  <a:pt x="119802" y="60598"/>
                </a:cubicBezTo>
                <a:close/>
                <a:moveTo>
                  <a:pt x="59901" y="11362"/>
                </a:moveTo>
                <a:lnTo>
                  <a:pt x="59901" y="11362"/>
                </a:lnTo>
                <a:cubicBezTo>
                  <a:pt x="33300" y="11362"/>
                  <a:pt x="11034" y="33887"/>
                  <a:pt x="11034" y="60598"/>
                </a:cubicBezTo>
                <a:cubicBezTo>
                  <a:pt x="11034" y="87508"/>
                  <a:pt x="33300" y="108438"/>
                  <a:pt x="59901" y="108438"/>
                </a:cubicBezTo>
                <a:lnTo>
                  <a:pt x="59901" y="108438"/>
                </a:lnTo>
                <a:lnTo>
                  <a:pt x="59901" y="108438"/>
                </a:lnTo>
                <a:cubicBezTo>
                  <a:pt x="86305" y="108438"/>
                  <a:pt x="108571" y="87508"/>
                  <a:pt x="108571" y="60598"/>
                </a:cubicBezTo>
                <a:lnTo>
                  <a:pt x="108571" y="60598"/>
                </a:lnTo>
                <a:lnTo>
                  <a:pt x="108571" y="60598"/>
                </a:lnTo>
                <a:cubicBezTo>
                  <a:pt x="108571" y="33887"/>
                  <a:pt x="86305" y="11362"/>
                  <a:pt x="59901" y="11362"/>
                </a:cubicBezTo>
                <a:close/>
                <a:moveTo>
                  <a:pt x="83546" y="66378"/>
                </a:moveTo>
                <a:lnTo>
                  <a:pt x="83546" y="66378"/>
                </a:lnTo>
                <a:cubicBezTo>
                  <a:pt x="65418" y="66378"/>
                  <a:pt x="65418" y="66378"/>
                  <a:pt x="65418" y="66378"/>
                </a:cubicBezTo>
                <a:cubicBezTo>
                  <a:pt x="65418" y="84518"/>
                  <a:pt x="65418" y="84518"/>
                  <a:pt x="65418" y="84518"/>
                </a:cubicBezTo>
                <a:cubicBezTo>
                  <a:pt x="65418" y="87508"/>
                  <a:pt x="62660" y="90299"/>
                  <a:pt x="59901" y="90299"/>
                </a:cubicBezTo>
                <a:cubicBezTo>
                  <a:pt x="57142" y="90299"/>
                  <a:pt x="54384" y="87508"/>
                  <a:pt x="54384" y="84518"/>
                </a:cubicBezTo>
                <a:cubicBezTo>
                  <a:pt x="54384" y="66378"/>
                  <a:pt x="54384" y="66378"/>
                  <a:pt x="54384" y="66378"/>
                </a:cubicBezTo>
                <a:cubicBezTo>
                  <a:pt x="36256" y="66378"/>
                  <a:pt x="36256" y="66378"/>
                  <a:pt x="36256" y="66378"/>
                </a:cubicBezTo>
                <a:cubicBezTo>
                  <a:pt x="31921" y="66378"/>
                  <a:pt x="30541" y="63388"/>
                  <a:pt x="30541" y="60598"/>
                </a:cubicBezTo>
                <a:cubicBezTo>
                  <a:pt x="30541" y="56411"/>
                  <a:pt x="31921" y="55016"/>
                  <a:pt x="36256" y="55016"/>
                </a:cubicBezTo>
                <a:cubicBezTo>
                  <a:pt x="54384" y="55016"/>
                  <a:pt x="54384" y="55016"/>
                  <a:pt x="54384" y="55016"/>
                </a:cubicBezTo>
                <a:cubicBezTo>
                  <a:pt x="54384" y="35282"/>
                  <a:pt x="54384" y="35282"/>
                  <a:pt x="54384" y="35282"/>
                </a:cubicBezTo>
                <a:cubicBezTo>
                  <a:pt x="54384" y="32491"/>
                  <a:pt x="57142" y="29700"/>
                  <a:pt x="59901" y="29700"/>
                </a:cubicBezTo>
                <a:cubicBezTo>
                  <a:pt x="62660" y="29700"/>
                  <a:pt x="65418" y="32491"/>
                  <a:pt x="65418" y="35282"/>
                </a:cubicBezTo>
                <a:cubicBezTo>
                  <a:pt x="65418" y="55016"/>
                  <a:pt x="65418" y="55016"/>
                  <a:pt x="65418" y="55016"/>
                </a:cubicBezTo>
                <a:cubicBezTo>
                  <a:pt x="83546" y="55016"/>
                  <a:pt x="83546" y="55016"/>
                  <a:pt x="83546" y="55016"/>
                </a:cubicBezTo>
                <a:cubicBezTo>
                  <a:pt x="87684" y="55016"/>
                  <a:pt x="89064" y="56411"/>
                  <a:pt x="89064" y="60598"/>
                </a:cubicBezTo>
                <a:cubicBezTo>
                  <a:pt x="89064" y="63388"/>
                  <a:pt x="87684" y="66378"/>
                  <a:pt x="83546" y="663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5" name="Shape 4897">
            <a:extLst>
              <a:ext uri="{FF2B5EF4-FFF2-40B4-BE49-F238E27FC236}">
                <a16:creationId xmlns:a16="http://schemas.microsoft.com/office/drawing/2014/main" id="{2301DB9D-DCF5-4D89-BC03-7AFFD4546E00}"/>
              </a:ext>
            </a:extLst>
          </p:cNvPr>
          <p:cNvSpPr/>
          <p:nvPr/>
        </p:nvSpPr>
        <p:spPr>
          <a:xfrm>
            <a:off x="4298901" y="4427461"/>
            <a:ext cx="583064" cy="45550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019" y="68101"/>
                </a:moveTo>
                <a:lnTo>
                  <a:pt x="114019" y="68101"/>
                </a:lnTo>
                <a:cubicBezTo>
                  <a:pt x="80332" y="68101"/>
                  <a:pt x="80332" y="68101"/>
                  <a:pt x="80332" y="68101"/>
                </a:cubicBezTo>
                <a:cubicBezTo>
                  <a:pt x="77541" y="68101"/>
                  <a:pt x="74551" y="64303"/>
                  <a:pt x="74551" y="60759"/>
                </a:cubicBezTo>
                <a:cubicBezTo>
                  <a:pt x="74551" y="55443"/>
                  <a:pt x="77541" y="53670"/>
                  <a:pt x="80332" y="53670"/>
                </a:cubicBezTo>
                <a:cubicBezTo>
                  <a:pt x="114019" y="53670"/>
                  <a:pt x="114019" y="53670"/>
                  <a:pt x="114019" y="53670"/>
                </a:cubicBezTo>
                <a:cubicBezTo>
                  <a:pt x="118405" y="53670"/>
                  <a:pt x="119800" y="55443"/>
                  <a:pt x="119800" y="60759"/>
                </a:cubicBezTo>
                <a:cubicBezTo>
                  <a:pt x="119800" y="64303"/>
                  <a:pt x="118405" y="68101"/>
                  <a:pt x="114019" y="68101"/>
                </a:cubicBezTo>
                <a:close/>
                <a:moveTo>
                  <a:pt x="74551" y="112658"/>
                </a:moveTo>
                <a:lnTo>
                  <a:pt x="74551" y="112658"/>
                </a:lnTo>
                <a:cubicBezTo>
                  <a:pt x="74551" y="116202"/>
                  <a:pt x="73156" y="119746"/>
                  <a:pt x="68970" y="119746"/>
                </a:cubicBezTo>
                <a:cubicBezTo>
                  <a:pt x="67574" y="119746"/>
                  <a:pt x="64784" y="117974"/>
                  <a:pt x="64784" y="114430"/>
                </a:cubicBezTo>
                <a:lnTo>
                  <a:pt x="64784" y="114430"/>
                </a:lnTo>
                <a:cubicBezTo>
                  <a:pt x="56411" y="91139"/>
                  <a:pt x="56411" y="91139"/>
                  <a:pt x="56411" y="91139"/>
                </a:cubicBezTo>
                <a:cubicBezTo>
                  <a:pt x="18338" y="91139"/>
                  <a:pt x="18338" y="91139"/>
                  <a:pt x="18338" y="91139"/>
                </a:cubicBezTo>
                <a:cubicBezTo>
                  <a:pt x="11162" y="114430"/>
                  <a:pt x="11162" y="114430"/>
                  <a:pt x="11162" y="114430"/>
                </a:cubicBezTo>
                <a:lnTo>
                  <a:pt x="11162" y="114430"/>
                </a:lnTo>
                <a:cubicBezTo>
                  <a:pt x="9767" y="117974"/>
                  <a:pt x="8372" y="119746"/>
                  <a:pt x="5581" y="119746"/>
                </a:cubicBezTo>
                <a:cubicBezTo>
                  <a:pt x="2790" y="119746"/>
                  <a:pt x="0" y="116202"/>
                  <a:pt x="0" y="112658"/>
                </a:cubicBezTo>
                <a:cubicBezTo>
                  <a:pt x="0" y="110886"/>
                  <a:pt x="0" y="110886"/>
                  <a:pt x="0" y="110886"/>
                </a:cubicBezTo>
                <a:lnTo>
                  <a:pt x="0" y="110886"/>
                </a:lnTo>
                <a:cubicBezTo>
                  <a:pt x="32292" y="5316"/>
                  <a:pt x="32292" y="5316"/>
                  <a:pt x="32292" y="5316"/>
                </a:cubicBezTo>
                <a:lnTo>
                  <a:pt x="32292" y="5316"/>
                </a:lnTo>
                <a:cubicBezTo>
                  <a:pt x="33687" y="1772"/>
                  <a:pt x="35083" y="0"/>
                  <a:pt x="38073" y="0"/>
                </a:cubicBezTo>
                <a:cubicBezTo>
                  <a:pt x="39468" y="0"/>
                  <a:pt x="42259" y="1772"/>
                  <a:pt x="42259" y="5316"/>
                </a:cubicBezTo>
                <a:lnTo>
                  <a:pt x="42259" y="5316"/>
                </a:lnTo>
                <a:cubicBezTo>
                  <a:pt x="74551" y="110886"/>
                  <a:pt x="74551" y="110886"/>
                  <a:pt x="74551" y="110886"/>
                </a:cubicBezTo>
                <a:lnTo>
                  <a:pt x="74551" y="110886"/>
                </a:lnTo>
                <a:cubicBezTo>
                  <a:pt x="74551" y="110886"/>
                  <a:pt x="74551" y="110886"/>
                  <a:pt x="74551" y="112658"/>
                </a:cubicBezTo>
                <a:close/>
                <a:moveTo>
                  <a:pt x="38073" y="26835"/>
                </a:moveTo>
                <a:lnTo>
                  <a:pt x="38073" y="26835"/>
                </a:lnTo>
                <a:cubicBezTo>
                  <a:pt x="22524" y="76962"/>
                  <a:pt x="22524" y="76962"/>
                  <a:pt x="22524" y="76962"/>
                </a:cubicBezTo>
                <a:cubicBezTo>
                  <a:pt x="52026" y="76962"/>
                  <a:pt x="52026" y="76962"/>
                  <a:pt x="52026" y="76962"/>
                </a:cubicBezTo>
                <a:lnTo>
                  <a:pt x="38073" y="268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16" name="Shape 4898">
            <a:extLst>
              <a:ext uri="{FF2B5EF4-FFF2-40B4-BE49-F238E27FC236}">
                <a16:creationId xmlns:a16="http://schemas.microsoft.com/office/drawing/2014/main" id="{8BC0C3C8-35A2-4C92-9FDC-3A9130995DEF}"/>
              </a:ext>
            </a:extLst>
          </p:cNvPr>
          <p:cNvSpPr/>
          <p:nvPr/>
        </p:nvSpPr>
        <p:spPr>
          <a:xfrm>
            <a:off x="3294456" y="4427461"/>
            <a:ext cx="578807" cy="45550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09" y="68101"/>
                </a:moveTo>
                <a:lnTo>
                  <a:pt x="114209" y="68101"/>
                </a:lnTo>
                <a:cubicBezTo>
                  <a:pt x="103028" y="68101"/>
                  <a:pt x="103028" y="68101"/>
                  <a:pt x="103028" y="68101"/>
                </a:cubicBezTo>
                <a:cubicBezTo>
                  <a:pt x="103028" y="82278"/>
                  <a:pt x="103028" y="82278"/>
                  <a:pt x="103028" y="82278"/>
                </a:cubicBezTo>
                <a:cubicBezTo>
                  <a:pt x="103028" y="85822"/>
                  <a:pt x="100232" y="89367"/>
                  <a:pt x="97237" y="89367"/>
                </a:cubicBezTo>
                <a:cubicBezTo>
                  <a:pt x="94442" y="89367"/>
                  <a:pt x="91647" y="85822"/>
                  <a:pt x="91647" y="82278"/>
                </a:cubicBezTo>
                <a:cubicBezTo>
                  <a:pt x="91647" y="68101"/>
                  <a:pt x="91647" y="68101"/>
                  <a:pt x="91647" y="68101"/>
                </a:cubicBezTo>
                <a:cubicBezTo>
                  <a:pt x="80465" y="68101"/>
                  <a:pt x="80465" y="68101"/>
                  <a:pt x="80465" y="68101"/>
                </a:cubicBezTo>
                <a:cubicBezTo>
                  <a:pt x="77670" y="68101"/>
                  <a:pt x="74675" y="64303"/>
                  <a:pt x="74675" y="60759"/>
                </a:cubicBezTo>
                <a:cubicBezTo>
                  <a:pt x="74675" y="55443"/>
                  <a:pt x="77670" y="53670"/>
                  <a:pt x="80465" y="53670"/>
                </a:cubicBezTo>
                <a:cubicBezTo>
                  <a:pt x="91647" y="53670"/>
                  <a:pt x="91647" y="53670"/>
                  <a:pt x="91647" y="53670"/>
                </a:cubicBezTo>
                <a:cubicBezTo>
                  <a:pt x="91647" y="39240"/>
                  <a:pt x="91647" y="39240"/>
                  <a:pt x="91647" y="39240"/>
                </a:cubicBezTo>
                <a:cubicBezTo>
                  <a:pt x="91647" y="33924"/>
                  <a:pt x="94442" y="32151"/>
                  <a:pt x="97237" y="32151"/>
                </a:cubicBezTo>
                <a:cubicBezTo>
                  <a:pt x="100232" y="32151"/>
                  <a:pt x="103028" y="33924"/>
                  <a:pt x="103028" y="39240"/>
                </a:cubicBezTo>
                <a:cubicBezTo>
                  <a:pt x="103028" y="53670"/>
                  <a:pt x="103028" y="53670"/>
                  <a:pt x="103028" y="53670"/>
                </a:cubicBezTo>
                <a:cubicBezTo>
                  <a:pt x="114209" y="53670"/>
                  <a:pt x="114209" y="53670"/>
                  <a:pt x="114209" y="53670"/>
                </a:cubicBezTo>
                <a:cubicBezTo>
                  <a:pt x="117004" y="53670"/>
                  <a:pt x="119800" y="55443"/>
                  <a:pt x="119800" y="60759"/>
                </a:cubicBezTo>
                <a:cubicBezTo>
                  <a:pt x="119800" y="64303"/>
                  <a:pt x="117004" y="68101"/>
                  <a:pt x="114209" y="68101"/>
                </a:cubicBezTo>
                <a:close/>
                <a:moveTo>
                  <a:pt x="74675" y="112658"/>
                </a:moveTo>
                <a:lnTo>
                  <a:pt x="74675" y="112658"/>
                </a:lnTo>
                <a:cubicBezTo>
                  <a:pt x="74675" y="116202"/>
                  <a:pt x="71880" y="119746"/>
                  <a:pt x="69084" y="119746"/>
                </a:cubicBezTo>
                <a:cubicBezTo>
                  <a:pt x="66289" y="119746"/>
                  <a:pt x="64891" y="117974"/>
                  <a:pt x="63494" y="114430"/>
                </a:cubicBezTo>
                <a:lnTo>
                  <a:pt x="63494" y="114430"/>
                </a:lnTo>
                <a:cubicBezTo>
                  <a:pt x="56505" y="91139"/>
                  <a:pt x="56505" y="91139"/>
                  <a:pt x="56505" y="91139"/>
                </a:cubicBezTo>
                <a:cubicBezTo>
                  <a:pt x="18369" y="91139"/>
                  <a:pt x="18369" y="91139"/>
                  <a:pt x="18369" y="91139"/>
                </a:cubicBezTo>
                <a:cubicBezTo>
                  <a:pt x="9783" y="114430"/>
                  <a:pt x="9783" y="114430"/>
                  <a:pt x="9783" y="114430"/>
                </a:cubicBezTo>
                <a:lnTo>
                  <a:pt x="9783" y="114430"/>
                </a:lnTo>
                <a:cubicBezTo>
                  <a:pt x="9783" y="117974"/>
                  <a:pt x="6988" y="119746"/>
                  <a:pt x="5590" y="119746"/>
                </a:cubicBezTo>
                <a:cubicBezTo>
                  <a:pt x="1397" y="119746"/>
                  <a:pt x="0" y="116202"/>
                  <a:pt x="0" y="112658"/>
                </a:cubicBezTo>
                <a:cubicBezTo>
                  <a:pt x="0" y="110886"/>
                  <a:pt x="0" y="110886"/>
                  <a:pt x="0" y="110886"/>
                </a:cubicBezTo>
                <a:lnTo>
                  <a:pt x="0" y="110886"/>
                </a:lnTo>
                <a:cubicBezTo>
                  <a:pt x="32346" y="5316"/>
                  <a:pt x="32346" y="5316"/>
                  <a:pt x="32346" y="5316"/>
                </a:cubicBezTo>
                <a:lnTo>
                  <a:pt x="32346" y="5316"/>
                </a:lnTo>
                <a:cubicBezTo>
                  <a:pt x="32346" y="1772"/>
                  <a:pt x="35141" y="0"/>
                  <a:pt x="36539" y="0"/>
                </a:cubicBezTo>
                <a:cubicBezTo>
                  <a:pt x="39534" y="0"/>
                  <a:pt x="40931" y="1772"/>
                  <a:pt x="42329" y="5316"/>
                </a:cubicBezTo>
                <a:lnTo>
                  <a:pt x="42329" y="5316"/>
                </a:lnTo>
                <a:cubicBezTo>
                  <a:pt x="74675" y="110886"/>
                  <a:pt x="74675" y="110886"/>
                  <a:pt x="74675" y="110886"/>
                </a:cubicBezTo>
                <a:lnTo>
                  <a:pt x="74675" y="110886"/>
                </a:lnTo>
                <a:cubicBezTo>
                  <a:pt x="74675" y="110886"/>
                  <a:pt x="74675" y="110886"/>
                  <a:pt x="74675" y="112658"/>
                </a:cubicBezTo>
                <a:close/>
                <a:moveTo>
                  <a:pt x="36539" y="26835"/>
                </a:moveTo>
                <a:lnTo>
                  <a:pt x="36539" y="26835"/>
                </a:lnTo>
                <a:cubicBezTo>
                  <a:pt x="22562" y="76962"/>
                  <a:pt x="22562" y="76962"/>
                  <a:pt x="22562" y="76962"/>
                </a:cubicBezTo>
                <a:cubicBezTo>
                  <a:pt x="52113" y="76962"/>
                  <a:pt x="52113" y="76962"/>
                  <a:pt x="52113" y="76962"/>
                </a:cubicBezTo>
                <a:lnTo>
                  <a:pt x="36539" y="268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4" name="Shape 4991">
            <a:extLst>
              <a:ext uri="{FF2B5EF4-FFF2-40B4-BE49-F238E27FC236}">
                <a16:creationId xmlns:a16="http://schemas.microsoft.com/office/drawing/2014/main" id="{81A7D182-BDC5-4CA1-9F93-F8D209921E3C}"/>
              </a:ext>
            </a:extLst>
          </p:cNvPr>
          <p:cNvSpPr/>
          <p:nvPr/>
        </p:nvSpPr>
        <p:spPr>
          <a:xfrm>
            <a:off x="14416865" y="7484370"/>
            <a:ext cx="574550" cy="51935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3949" y="36424"/>
                </a:moveTo>
                <a:lnTo>
                  <a:pt x="113949" y="36424"/>
                </a:lnTo>
                <a:cubicBezTo>
                  <a:pt x="99831" y="22122"/>
                  <a:pt x="81277" y="12737"/>
                  <a:pt x="59899" y="12737"/>
                </a:cubicBezTo>
                <a:cubicBezTo>
                  <a:pt x="39932" y="12737"/>
                  <a:pt x="21378" y="22122"/>
                  <a:pt x="7058" y="36424"/>
                </a:cubicBezTo>
                <a:cubicBezTo>
                  <a:pt x="0" y="26815"/>
                  <a:pt x="0" y="26815"/>
                  <a:pt x="0" y="26815"/>
                </a:cubicBezTo>
                <a:cubicBezTo>
                  <a:pt x="15731" y="9608"/>
                  <a:pt x="37109" y="0"/>
                  <a:pt x="59899" y="0"/>
                </a:cubicBezTo>
                <a:cubicBezTo>
                  <a:pt x="84100" y="0"/>
                  <a:pt x="105478" y="9608"/>
                  <a:pt x="119798" y="26815"/>
                </a:cubicBezTo>
                <a:lnTo>
                  <a:pt x="113949" y="36424"/>
                </a:lnTo>
                <a:close/>
                <a:moveTo>
                  <a:pt x="59899" y="31731"/>
                </a:moveTo>
                <a:lnTo>
                  <a:pt x="59899" y="31731"/>
                </a:lnTo>
                <a:cubicBezTo>
                  <a:pt x="77042" y="31731"/>
                  <a:pt x="92571" y="39553"/>
                  <a:pt x="102655" y="52067"/>
                </a:cubicBezTo>
                <a:cubicBezTo>
                  <a:pt x="95596" y="61675"/>
                  <a:pt x="95596" y="61675"/>
                  <a:pt x="95596" y="61675"/>
                </a:cubicBezTo>
                <a:cubicBezTo>
                  <a:pt x="86924" y="50502"/>
                  <a:pt x="74218" y="44245"/>
                  <a:pt x="59899" y="44245"/>
                </a:cubicBezTo>
                <a:cubicBezTo>
                  <a:pt x="45579" y="44245"/>
                  <a:pt x="34285" y="50502"/>
                  <a:pt x="25613" y="61675"/>
                </a:cubicBezTo>
                <a:cubicBezTo>
                  <a:pt x="18554" y="52067"/>
                  <a:pt x="18554" y="52067"/>
                  <a:pt x="18554" y="52067"/>
                </a:cubicBezTo>
                <a:cubicBezTo>
                  <a:pt x="28436" y="39553"/>
                  <a:pt x="44168" y="31731"/>
                  <a:pt x="59899" y="31731"/>
                </a:cubicBezTo>
                <a:close/>
                <a:moveTo>
                  <a:pt x="59899" y="63240"/>
                </a:moveTo>
                <a:lnTo>
                  <a:pt x="59899" y="63240"/>
                </a:lnTo>
                <a:cubicBezTo>
                  <a:pt x="69781" y="63240"/>
                  <a:pt x="79865" y="69273"/>
                  <a:pt x="85512" y="77094"/>
                </a:cubicBezTo>
                <a:cubicBezTo>
                  <a:pt x="78453" y="86703"/>
                  <a:pt x="78453" y="86703"/>
                  <a:pt x="78453" y="86703"/>
                </a:cubicBezTo>
                <a:cubicBezTo>
                  <a:pt x="74218" y="80446"/>
                  <a:pt x="68369" y="75530"/>
                  <a:pt x="59899" y="75530"/>
                </a:cubicBezTo>
                <a:cubicBezTo>
                  <a:pt x="52840" y="75530"/>
                  <a:pt x="45579" y="80446"/>
                  <a:pt x="41344" y="86703"/>
                </a:cubicBezTo>
                <a:cubicBezTo>
                  <a:pt x="35697" y="77094"/>
                  <a:pt x="35697" y="77094"/>
                  <a:pt x="35697" y="77094"/>
                </a:cubicBezTo>
                <a:cubicBezTo>
                  <a:pt x="41344" y="69273"/>
                  <a:pt x="50016" y="63240"/>
                  <a:pt x="59899" y="63240"/>
                </a:cubicBezTo>
                <a:close/>
                <a:moveTo>
                  <a:pt x="59899" y="94525"/>
                </a:moveTo>
                <a:lnTo>
                  <a:pt x="59899" y="94525"/>
                </a:lnTo>
                <a:cubicBezTo>
                  <a:pt x="66957" y="94525"/>
                  <a:pt x="71193" y="101005"/>
                  <a:pt x="71193" y="107262"/>
                </a:cubicBezTo>
                <a:cubicBezTo>
                  <a:pt x="71193" y="113519"/>
                  <a:pt x="66957" y="119776"/>
                  <a:pt x="59899" y="119776"/>
                </a:cubicBezTo>
                <a:cubicBezTo>
                  <a:pt x="54252" y="119776"/>
                  <a:pt x="48403" y="113519"/>
                  <a:pt x="48403" y="107262"/>
                </a:cubicBezTo>
                <a:cubicBezTo>
                  <a:pt x="48403" y="101005"/>
                  <a:pt x="54252" y="94525"/>
                  <a:pt x="59899" y="945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5" name="Shape 4992">
            <a:extLst>
              <a:ext uri="{FF2B5EF4-FFF2-40B4-BE49-F238E27FC236}">
                <a16:creationId xmlns:a16="http://schemas.microsoft.com/office/drawing/2014/main" id="{597C5DB7-7B00-4941-81F4-DD2179D7399F}"/>
              </a:ext>
            </a:extLst>
          </p:cNvPr>
          <p:cNvSpPr/>
          <p:nvPr/>
        </p:nvSpPr>
        <p:spPr>
          <a:xfrm>
            <a:off x="13486098" y="7552483"/>
            <a:ext cx="408569" cy="38313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858" y="0"/>
                </a:moveTo>
                <a:lnTo>
                  <a:pt x="59858" y="0"/>
                </a:lnTo>
                <a:cubicBezTo>
                  <a:pt x="83858" y="0"/>
                  <a:pt x="103623" y="10632"/>
                  <a:pt x="119717" y="27645"/>
                </a:cubicBezTo>
                <a:cubicBezTo>
                  <a:pt x="109552" y="40708"/>
                  <a:pt x="109552" y="40708"/>
                  <a:pt x="109552" y="40708"/>
                </a:cubicBezTo>
                <a:cubicBezTo>
                  <a:pt x="97694" y="25518"/>
                  <a:pt x="79905" y="17012"/>
                  <a:pt x="59858" y="17012"/>
                </a:cubicBezTo>
                <a:cubicBezTo>
                  <a:pt x="39811" y="17012"/>
                  <a:pt x="21741" y="25518"/>
                  <a:pt x="9882" y="40708"/>
                </a:cubicBezTo>
                <a:cubicBezTo>
                  <a:pt x="0" y="27645"/>
                  <a:pt x="0" y="27645"/>
                  <a:pt x="0" y="27645"/>
                </a:cubicBezTo>
                <a:cubicBezTo>
                  <a:pt x="15811" y="10632"/>
                  <a:pt x="35858" y="0"/>
                  <a:pt x="59858" y="0"/>
                </a:cubicBezTo>
                <a:close/>
                <a:moveTo>
                  <a:pt x="59858" y="42835"/>
                </a:moveTo>
                <a:lnTo>
                  <a:pt x="59858" y="42835"/>
                </a:lnTo>
                <a:cubicBezTo>
                  <a:pt x="73694" y="42835"/>
                  <a:pt x="85835" y="51037"/>
                  <a:pt x="93741" y="61670"/>
                </a:cubicBezTo>
                <a:cubicBezTo>
                  <a:pt x="85835" y="74734"/>
                  <a:pt x="85835" y="74734"/>
                  <a:pt x="85835" y="74734"/>
                </a:cubicBezTo>
                <a:cubicBezTo>
                  <a:pt x="79905" y="66227"/>
                  <a:pt x="69741" y="59544"/>
                  <a:pt x="59858" y="59544"/>
                </a:cubicBezTo>
                <a:cubicBezTo>
                  <a:pt x="49976" y="59544"/>
                  <a:pt x="39811" y="66227"/>
                  <a:pt x="33882" y="74734"/>
                </a:cubicBezTo>
                <a:cubicBezTo>
                  <a:pt x="25976" y="61670"/>
                  <a:pt x="25976" y="61670"/>
                  <a:pt x="25976" y="61670"/>
                </a:cubicBezTo>
                <a:cubicBezTo>
                  <a:pt x="33882" y="51037"/>
                  <a:pt x="45741" y="42835"/>
                  <a:pt x="59858" y="42835"/>
                </a:cubicBezTo>
                <a:close/>
                <a:moveTo>
                  <a:pt x="59858" y="85367"/>
                </a:moveTo>
                <a:lnTo>
                  <a:pt x="59858" y="85367"/>
                </a:lnTo>
                <a:cubicBezTo>
                  <a:pt x="67764" y="85367"/>
                  <a:pt x="75670" y="94177"/>
                  <a:pt x="75670" y="102683"/>
                </a:cubicBezTo>
                <a:cubicBezTo>
                  <a:pt x="75670" y="111189"/>
                  <a:pt x="67764" y="119696"/>
                  <a:pt x="59858" y="119696"/>
                </a:cubicBezTo>
                <a:cubicBezTo>
                  <a:pt x="51952" y="119696"/>
                  <a:pt x="43764" y="111189"/>
                  <a:pt x="43764" y="102683"/>
                </a:cubicBezTo>
                <a:cubicBezTo>
                  <a:pt x="43764" y="94177"/>
                  <a:pt x="51952" y="85367"/>
                  <a:pt x="59858" y="8536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6" name="Shape 4993">
            <a:extLst>
              <a:ext uri="{FF2B5EF4-FFF2-40B4-BE49-F238E27FC236}">
                <a16:creationId xmlns:a16="http://schemas.microsoft.com/office/drawing/2014/main" id="{F95C6049-8DF2-4D8E-95B1-CE4DEA34CE2B}"/>
              </a:ext>
            </a:extLst>
          </p:cNvPr>
          <p:cNvSpPr/>
          <p:nvPr/>
        </p:nvSpPr>
        <p:spPr>
          <a:xfrm>
            <a:off x="12564974" y="7620597"/>
            <a:ext cx="238331" cy="24690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1686" y="0"/>
                </a:moveTo>
                <a:lnTo>
                  <a:pt x="61686" y="0"/>
                </a:lnTo>
                <a:cubicBezTo>
                  <a:pt x="85301" y="0"/>
                  <a:pt x="106024" y="12755"/>
                  <a:pt x="119518" y="29291"/>
                </a:cubicBezTo>
                <a:cubicBezTo>
                  <a:pt x="106024" y="49606"/>
                  <a:pt x="106024" y="49606"/>
                  <a:pt x="106024" y="49606"/>
                </a:cubicBezTo>
                <a:cubicBezTo>
                  <a:pt x="95421" y="36377"/>
                  <a:pt x="78554" y="25984"/>
                  <a:pt x="61686" y="25984"/>
                </a:cubicBezTo>
                <a:cubicBezTo>
                  <a:pt x="40963" y="25984"/>
                  <a:pt x="27469" y="36377"/>
                  <a:pt x="17349" y="49606"/>
                </a:cubicBezTo>
                <a:cubicBezTo>
                  <a:pt x="0" y="29291"/>
                  <a:pt x="0" y="29291"/>
                  <a:pt x="0" y="29291"/>
                </a:cubicBezTo>
                <a:cubicBezTo>
                  <a:pt x="13975" y="12755"/>
                  <a:pt x="37590" y="0"/>
                  <a:pt x="61686" y="0"/>
                </a:cubicBezTo>
                <a:close/>
                <a:moveTo>
                  <a:pt x="61686" y="66141"/>
                </a:moveTo>
                <a:lnTo>
                  <a:pt x="61686" y="66141"/>
                </a:lnTo>
                <a:cubicBezTo>
                  <a:pt x="75180" y="66141"/>
                  <a:pt x="88674" y="79842"/>
                  <a:pt x="88674" y="93070"/>
                </a:cubicBezTo>
                <a:cubicBezTo>
                  <a:pt x="88674" y="106299"/>
                  <a:pt x="75180" y="119527"/>
                  <a:pt x="61686" y="119527"/>
                </a:cubicBezTo>
                <a:cubicBezTo>
                  <a:pt x="44819" y="119527"/>
                  <a:pt x="34216" y="106299"/>
                  <a:pt x="34216" y="93070"/>
                </a:cubicBezTo>
                <a:cubicBezTo>
                  <a:pt x="34216" y="79842"/>
                  <a:pt x="44819" y="66141"/>
                  <a:pt x="61686" y="661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7" name="Shape 4994">
            <a:extLst>
              <a:ext uri="{FF2B5EF4-FFF2-40B4-BE49-F238E27FC236}">
                <a16:creationId xmlns:a16="http://schemas.microsoft.com/office/drawing/2014/main" id="{8AA460E5-40D8-4819-8258-B83D3B6FD8E5}"/>
              </a:ext>
            </a:extLst>
          </p:cNvPr>
          <p:cNvSpPr/>
          <p:nvPr/>
        </p:nvSpPr>
        <p:spPr>
          <a:xfrm>
            <a:off x="11382113" y="7573768"/>
            <a:ext cx="587318" cy="3405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02" y="59999"/>
                </a:moveTo>
                <a:lnTo>
                  <a:pt x="119802" y="59999"/>
                </a:lnTo>
                <a:cubicBezTo>
                  <a:pt x="119802" y="62372"/>
                  <a:pt x="119802" y="62372"/>
                  <a:pt x="119802" y="62372"/>
                </a:cubicBezTo>
                <a:lnTo>
                  <a:pt x="119802" y="62372"/>
                </a:lnTo>
                <a:lnTo>
                  <a:pt x="119802" y="62372"/>
                </a:lnTo>
                <a:lnTo>
                  <a:pt x="119802" y="62372"/>
                </a:lnTo>
                <a:lnTo>
                  <a:pt x="119802" y="62372"/>
                </a:lnTo>
                <a:cubicBezTo>
                  <a:pt x="119802" y="64406"/>
                  <a:pt x="119802" y="64406"/>
                  <a:pt x="118421" y="66779"/>
                </a:cubicBezTo>
                <a:cubicBezTo>
                  <a:pt x="117039" y="69152"/>
                  <a:pt x="115657" y="71525"/>
                  <a:pt x="114276" y="73898"/>
                </a:cubicBezTo>
                <a:cubicBezTo>
                  <a:pt x="107368" y="86101"/>
                  <a:pt x="98881" y="97966"/>
                  <a:pt x="89210" y="105084"/>
                </a:cubicBezTo>
                <a:cubicBezTo>
                  <a:pt x="83684" y="112203"/>
                  <a:pt x="76578" y="114576"/>
                  <a:pt x="71052" y="117288"/>
                </a:cubicBezTo>
                <a:cubicBezTo>
                  <a:pt x="62763" y="119661"/>
                  <a:pt x="55855" y="119661"/>
                  <a:pt x="48750" y="117288"/>
                </a:cubicBezTo>
                <a:cubicBezTo>
                  <a:pt x="43223" y="114576"/>
                  <a:pt x="37500" y="112203"/>
                  <a:pt x="31973" y="107457"/>
                </a:cubicBezTo>
                <a:lnTo>
                  <a:pt x="31973" y="107457"/>
                </a:lnTo>
                <a:cubicBezTo>
                  <a:pt x="47368" y="90847"/>
                  <a:pt x="47368" y="90847"/>
                  <a:pt x="47368" y="90847"/>
                </a:cubicBezTo>
                <a:cubicBezTo>
                  <a:pt x="51513" y="95593"/>
                  <a:pt x="55855" y="97966"/>
                  <a:pt x="60000" y="97966"/>
                </a:cubicBezTo>
                <a:cubicBezTo>
                  <a:pt x="72434" y="97966"/>
                  <a:pt x="82302" y="81016"/>
                  <a:pt x="82302" y="59999"/>
                </a:cubicBezTo>
                <a:cubicBezTo>
                  <a:pt x="82302" y="55254"/>
                  <a:pt x="82302" y="52881"/>
                  <a:pt x="82302" y="50508"/>
                </a:cubicBezTo>
                <a:cubicBezTo>
                  <a:pt x="101842" y="28813"/>
                  <a:pt x="101842" y="28813"/>
                  <a:pt x="101842" y="28813"/>
                </a:cubicBezTo>
                <a:cubicBezTo>
                  <a:pt x="103223" y="31186"/>
                  <a:pt x="104605" y="31186"/>
                  <a:pt x="105986" y="33559"/>
                </a:cubicBezTo>
                <a:cubicBezTo>
                  <a:pt x="110131" y="40677"/>
                  <a:pt x="114276" y="48135"/>
                  <a:pt x="118421" y="55254"/>
                </a:cubicBezTo>
                <a:cubicBezTo>
                  <a:pt x="119802" y="57627"/>
                  <a:pt x="119802" y="57627"/>
                  <a:pt x="119802" y="59999"/>
                </a:cubicBezTo>
                <a:close/>
                <a:moveTo>
                  <a:pt x="60000" y="78644"/>
                </a:moveTo>
                <a:lnTo>
                  <a:pt x="60000" y="78644"/>
                </a:lnTo>
                <a:lnTo>
                  <a:pt x="58618" y="78644"/>
                </a:lnTo>
                <a:cubicBezTo>
                  <a:pt x="71052" y="62372"/>
                  <a:pt x="71052" y="62372"/>
                  <a:pt x="71052" y="62372"/>
                </a:cubicBezTo>
                <a:cubicBezTo>
                  <a:pt x="69671" y="71525"/>
                  <a:pt x="65526" y="78644"/>
                  <a:pt x="60000" y="78644"/>
                </a:cubicBezTo>
                <a:close/>
                <a:moveTo>
                  <a:pt x="108750" y="9830"/>
                </a:moveTo>
                <a:lnTo>
                  <a:pt x="108750" y="9830"/>
                </a:lnTo>
                <a:cubicBezTo>
                  <a:pt x="12434" y="119661"/>
                  <a:pt x="12434" y="119661"/>
                  <a:pt x="12434" y="119661"/>
                </a:cubicBezTo>
                <a:lnTo>
                  <a:pt x="12434" y="119661"/>
                </a:lnTo>
                <a:lnTo>
                  <a:pt x="12434" y="119661"/>
                </a:lnTo>
                <a:lnTo>
                  <a:pt x="11052" y="119661"/>
                </a:lnTo>
                <a:cubicBezTo>
                  <a:pt x="9671" y="119661"/>
                  <a:pt x="8289" y="117288"/>
                  <a:pt x="8289" y="114576"/>
                </a:cubicBezTo>
                <a:cubicBezTo>
                  <a:pt x="8289" y="112203"/>
                  <a:pt x="8289" y="112203"/>
                  <a:pt x="9671" y="109830"/>
                </a:cubicBezTo>
                <a:lnTo>
                  <a:pt x="9671" y="109830"/>
                </a:lnTo>
                <a:cubicBezTo>
                  <a:pt x="105986" y="2372"/>
                  <a:pt x="105986" y="2372"/>
                  <a:pt x="105986" y="2372"/>
                </a:cubicBezTo>
                <a:lnTo>
                  <a:pt x="105986" y="2372"/>
                </a:lnTo>
                <a:lnTo>
                  <a:pt x="105986" y="2372"/>
                </a:lnTo>
                <a:cubicBezTo>
                  <a:pt x="107368" y="2372"/>
                  <a:pt x="107368" y="2372"/>
                  <a:pt x="107368" y="2372"/>
                </a:cubicBezTo>
                <a:cubicBezTo>
                  <a:pt x="108750" y="2372"/>
                  <a:pt x="110131" y="4745"/>
                  <a:pt x="110131" y="7118"/>
                </a:cubicBezTo>
                <a:cubicBezTo>
                  <a:pt x="110131" y="7118"/>
                  <a:pt x="110131" y="9830"/>
                  <a:pt x="108750" y="9830"/>
                </a:cubicBezTo>
                <a:close/>
                <a:moveTo>
                  <a:pt x="60000" y="40677"/>
                </a:moveTo>
                <a:lnTo>
                  <a:pt x="60000" y="40677"/>
                </a:lnTo>
                <a:cubicBezTo>
                  <a:pt x="61381" y="40677"/>
                  <a:pt x="62763" y="40677"/>
                  <a:pt x="64144" y="40677"/>
                </a:cubicBezTo>
                <a:cubicBezTo>
                  <a:pt x="48750" y="57627"/>
                  <a:pt x="48750" y="57627"/>
                  <a:pt x="48750" y="57627"/>
                </a:cubicBezTo>
                <a:cubicBezTo>
                  <a:pt x="50131" y="48135"/>
                  <a:pt x="54276" y="40677"/>
                  <a:pt x="60000" y="40677"/>
                </a:cubicBezTo>
                <a:close/>
                <a:moveTo>
                  <a:pt x="73815" y="28813"/>
                </a:moveTo>
                <a:lnTo>
                  <a:pt x="73815" y="28813"/>
                </a:lnTo>
                <a:cubicBezTo>
                  <a:pt x="69671" y="24067"/>
                  <a:pt x="65526" y="21694"/>
                  <a:pt x="60000" y="21694"/>
                </a:cubicBezTo>
                <a:cubicBezTo>
                  <a:pt x="47368" y="21694"/>
                  <a:pt x="37500" y="38305"/>
                  <a:pt x="37500" y="59999"/>
                </a:cubicBezTo>
                <a:cubicBezTo>
                  <a:pt x="37500" y="62372"/>
                  <a:pt x="39078" y="64406"/>
                  <a:pt x="39078" y="69152"/>
                </a:cubicBezTo>
                <a:cubicBezTo>
                  <a:pt x="19539" y="90847"/>
                  <a:pt x="19539" y="90847"/>
                  <a:pt x="19539" y="90847"/>
                </a:cubicBezTo>
                <a:cubicBezTo>
                  <a:pt x="18157" y="90847"/>
                  <a:pt x="18157" y="90847"/>
                  <a:pt x="18157" y="90847"/>
                </a:cubicBezTo>
                <a:cubicBezTo>
                  <a:pt x="16776" y="90847"/>
                  <a:pt x="16776" y="88474"/>
                  <a:pt x="15197" y="88474"/>
                </a:cubicBezTo>
                <a:cubicBezTo>
                  <a:pt x="11052" y="81016"/>
                  <a:pt x="5526" y="73898"/>
                  <a:pt x="2763" y="66779"/>
                </a:cubicBezTo>
                <a:cubicBezTo>
                  <a:pt x="0" y="62372"/>
                  <a:pt x="0" y="57627"/>
                  <a:pt x="2763" y="55254"/>
                </a:cubicBezTo>
                <a:cubicBezTo>
                  <a:pt x="2763" y="52881"/>
                  <a:pt x="4144" y="50508"/>
                  <a:pt x="5526" y="48135"/>
                </a:cubicBezTo>
                <a:cubicBezTo>
                  <a:pt x="13815" y="35932"/>
                  <a:pt x="22302" y="24067"/>
                  <a:pt x="31973" y="14576"/>
                </a:cubicBezTo>
                <a:cubicBezTo>
                  <a:pt x="37500" y="9830"/>
                  <a:pt x="43223" y="4745"/>
                  <a:pt x="50131" y="2372"/>
                </a:cubicBezTo>
                <a:cubicBezTo>
                  <a:pt x="57236" y="0"/>
                  <a:pt x="64144" y="0"/>
                  <a:pt x="72434" y="4745"/>
                </a:cubicBezTo>
                <a:cubicBezTo>
                  <a:pt x="78157" y="4745"/>
                  <a:pt x="82302" y="9830"/>
                  <a:pt x="87828" y="14576"/>
                </a:cubicBezTo>
                <a:cubicBezTo>
                  <a:pt x="86447" y="14576"/>
                  <a:pt x="86447" y="14576"/>
                  <a:pt x="86447" y="14576"/>
                </a:cubicBezTo>
                <a:lnTo>
                  <a:pt x="73815" y="288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8" name="Shape 4995">
            <a:extLst>
              <a:ext uri="{FF2B5EF4-FFF2-40B4-BE49-F238E27FC236}">
                <a16:creationId xmlns:a16="http://schemas.microsoft.com/office/drawing/2014/main" id="{48946FA3-80AC-4DC7-95ED-75FF800BEBB4}"/>
              </a:ext>
            </a:extLst>
          </p:cNvPr>
          <p:cNvSpPr/>
          <p:nvPr/>
        </p:nvSpPr>
        <p:spPr>
          <a:xfrm>
            <a:off x="10368685" y="7573768"/>
            <a:ext cx="587318" cy="34056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9802" y="59999"/>
                </a:moveTo>
                <a:lnTo>
                  <a:pt x="119802" y="59999"/>
                </a:lnTo>
                <a:cubicBezTo>
                  <a:pt x="119802" y="62372"/>
                  <a:pt x="119802" y="62372"/>
                  <a:pt x="119802" y="62372"/>
                </a:cubicBezTo>
                <a:lnTo>
                  <a:pt x="119802" y="62372"/>
                </a:lnTo>
                <a:lnTo>
                  <a:pt x="119802" y="62372"/>
                </a:lnTo>
                <a:lnTo>
                  <a:pt x="119802" y="62372"/>
                </a:lnTo>
                <a:lnTo>
                  <a:pt x="119802" y="62372"/>
                </a:lnTo>
                <a:cubicBezTo>
                  <a:pt x="119802" y="64406"/>
                  <a:pt x="118421" y="64406"/>
                  <a:pt x="118421" y="66779"/>
                </a:cubicBezTo>
                <a:cubicBezTo>
                  <a:pt x="117039" y="69152"/>
                  <a:pt x="115657" y="71525"/>
                  <a:pt x="114276" y="73898"/>
                </a:cubicBezTo>
                <a:cubicBezTo>
                  <a:pt x="107368" y="86101"/>
                  <a:pt x="97500" y="97966"/>
                  <a:pt x="89210" y="105084"/>
                </a:cubicBezTo>
                <a:cubicBezTo>
                  <a:pt x="83684" y="112203"/>
                  <a:pt x="76578" y="114576"/>
                  <a:pt x="69671" y="117288"/>
                </a:cubicBezTo>
                <a:cubicBezTo>
                  <a:pt x="62763" y="119661"/>
                  <a:pt x="55657" y="119661"/>
                  <a:pt x="48750" y="117288"/>
                </a:cubicBezTo>
                <a:cubicBezTo>
                  <a:pt x="36118" y="112203"/>
                  <a:pt x="25065" y="100338"/>
                  <a:pt x="13815" y="88474"/>
                </a:cubicBezTo>
                <a:cubicBezTo>
                  <a:pt x="9671" y="81016"/>
                  <a:pt x="5526" y="73898"/>
                  <a:pt x="1381" y="66779"/>
                </a:cubicBezTo>
                <a:cubicBezTo>
                  <a:pt x="0" y="62372"/>
                  <a:pt x="0" y="57627"/>
                  <a:pt x="1381" y="55254"/>
                </a:cubicBezTo>
                <a:cubicBezTo>
                  <a:pt x="2763" y="52881"/>
                  <a:pt x="4144" y="50508"/>
                  <a:pt x="5526" y="48135"/>
                </a:cubicBezTo>
                <a:cubicBezTo>
                  <a:pt x="12434" y="35932"/>
                  <a:pt x="22302" y="24067"/>
                  <a:pt x="30592" y="14576"/>
                </a:cubicBezTo>
                <a:cubicBezTo>
                  <a:pt x="36118" y="9830"/>
                  <a:pt x="43223" y="4745"/>
                  <a:pt x="50131" y="2372"/>
                </a:cubicBezTo>
                <a:cubicBezTo>
                  <a:pt x="57236" y="0"/>
                  <a:pt x="64144" y="0"/>
                  <a:pt x="71052" y="4745"/>
                </a:cubicBezTo>
                <a:cubicBezTo>
                  <a:pt x="83684" y="7118"/>
                  <a:pt x="94736" y="19322"/>
                  <a:pt x="104605" y="33559"/>
                </a:cubicBezTo>
                <a:cubicBezTo>
                  <a:pt x="110131" y="40677"/>
                  <a:pt x="114276" y="48135"/>
                  <a:pt x="118421" y="55254"/>
                </a:cubicBezTo>
                <a:cubicBezTo>
                  <a:pt x="118421" y="57627"/>
                  <a:pt x="119802" y="57627"/>
                  <a:pt x="119802" y="59999"/>
                </a:cubicBezTo>
                <a:close/>
                <a:moveTo>
                  <a:pt x="60000" y="21694"/>
                </a:moveTo>
                <a:lnTo>
                  <a:pt x="60000" y="21694"/>
                </a:lnTo>
                <a:cubicBezTo>
                  <a:pt x="47368" y="21694"/>
                  <a:pt x="37500" y="38305"/>
                  <a:pt x="37500" y="59999"/>
                </a:cubicBezTo>
                <a:cubicBezTo>
                  <a:pt x="37500" y="81016"/>
                  <a:pt x="47368" y="97966"/>
                  <a:pt x="60000" y="97966"/>
                </a:cubicBezTo>
                <a:cubicBezTo>
                  <a:pt x="72434" y="97966"/>
                  <a:pt x="82302" y="81016"/>
                  <a:pt x="82302" y="59999"/>
                </a:cubicBezTo>
                <a:cubicBezTo>
                  <a:pt x="82302" y="38305"/>
                  <a:pt x="72434" y="21694"/>
                  <a:pt x="60000" y="21694"/>
                </a:cubicBezTo>
                <a:close/>
                <a:moveTo>
                  <a:pt x="60000" y="78644"/>
                </a:moveTo>
                <a:lnTo>
                  <a:pt x="60000" y="78644"/>
                </a:lnTo>
                <a:cubicBezTo>
                  <a:pt x="54276" y="78644"/>
                  <a:pt x="48750" y="69152"/>
                  <a:pt x="48750" y="59999"/>
                </a:cubicBezTo>
                <a:cubicBezTo>
                  <a:pt x="48750" y="48135"/>
                  <a:pt x="54276" y="40677"/>
                  <a:pt x="60000" y="40677"/>
                </a:cubicBezTo>
                <a:cubicBezTo>
                  <a:pt x="65526" y="40677"/>
                  <a:pt x="71052" y="48135"/>
                  <a:pt x="71052" y="59999"/>
                </a:cubicBezTo>
                <a:cubicBezTo>
                  <a:pt x="71052" y="69152"/>
                  <a:pt x="65526" y="78644"/>
                  <a:pt x="60000" y="7864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89" name="Shape 4996">
            <a:extLst>
              <a:ext uri="{FF2B5EF4-FFF2-40B4-BE49-F238E27FC236}">
                <a16:creationId xmlns:a16="http://schemas.microsoft.com/office/drawing/2014/main" id="{A9FF6B99-3748-4190-9A2C-9A648606CE2C}"/>
              </a:ext>
            </a:extLst>
          </p:cNvPr>
          <p:cNvSpPr/>
          <p:nvPr/>
        </p:nvSpPr>
        <p:spPr>
          <a:xfrm>
            <a:off x="9402303" y="7471599"/>
            <a:ext cx="578807" cy="54490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8635" y="119787"/>
                </a:moveTo>
                <a:lnTo>
                  <a:pt x="98635" y="119787"/>
                </a:lnTo>
                <a:cubicBezTo>
                  <a:pt x="93044" y="113639"/>
                  <a:pt x="93044" y="113639"/>
                  <a:pt x="93044" y="113639"/>
                </a:cubicBezTo>
                <a:cubicBezTo>
                  <a:pt x="105823" y="98798"/>
                  <a:pt x="112811" y="80777"/>
                  <a:pt x="112811" y="60000"/>
                </a:cubicBezTo>
                <a:cubicBezTo>
                  <a:pt x="112811" y="39010"/>
                  <a:pt x="105823" y="20989"/>
                  <a:pt x="93044" y="5936"/>
                </a:cubicBezTo>
                <a:cubicBezTo>
                  <a:pt x="98635" y="0"/>
                  <a:pt x="98635" y="0"/>
                  <a:pt x="98635" y="0"/>
                </a:cubicBezTo>
                <a:cubicBezTo>
                  <a:pt x="112811" y="16537"/>
                  <a:pt x="119800" y="37526"/>
                  <a:pt x="119800" y="60000"/>
                </a:cubicBezTo>
                <a:cubicBezTo>
                  <a:pt x="119800" y="82261"/>
                  <a:pt x="112811" y="103250"/>
                  <a:pt x="98635" y="119787"/>
                </a:cubicBezTo>
                <a:close/>
                <a:moveTo>
                  <a:pt x="84658" y="103250"/>
                </a:moveTo>
                <a:lnTo>
                  <a:pt x="84658" y="103250"/>
                </a:lnTo>
                <a:cubicBezTo>
                  <a:pt x="78868" y="97314"/>
                  <a:pt x="78868" y="97314"/>
                  <a:pt x="78868" y="97314"/>
                </a:cubicBezTo>
                <a:cubicBezTo>
                  <a:pt x="87454" y="88197"/>
                  <a:pt x="91647" y="74840"/>
                  <a:pt x="91647" y="60000"/>
                </a:cubicBezTo>
                <a:cubicBezTo>
                  <a:pt x="91647" y="44946"/>
                  <a:pt x="87454" y="31590"/>
                  <a:pt x="78868" y="22473"/>
                </a:cubicBezTo>
                <a:cubicBezTo>
                  <a:pt x="84658" y="16537"/>
                  <a:pt x="84658" y="16537"/>
                  <a:pt x="84658" y="16537"/>
                </a:cubicBezTo>
                <a:cubicBezTo>
                  <a:pt x="93044" y="28621"/>
                  <a:pt x="100033" y="43462"/>
                  <a:pt x="100033" y="60000"/>
                </a:cubicBezTo>
                <a:cubicBezTo>
                  <a:pt x="100033" y="76325"/>
                  <a:pt x="93044" y="91166"/>
                  <a:pt x="84658" y="103250"/>
                </a:cubicBezTo>
                <a:close/>
                <a:moveTo>
                  <a:pt x="69084" y="88197"/>
                </a:moveTo>
                <a:lnTo>
                  <a:pt x="69084" y="88197"/>
                </a:lnTo>
                <a:cubicBezTo>
                  <a:pt x="63494" y="82261"/>
                  <a:pt x="63494" y="82261"/>
                  <a:pt x="63494" y="82261"/>
                </a:cubicBezTo>
                <a:cubicBezTo>
                  <a:pt x="69084" y="76325"/>
                  <a:pt x="71880" y="68692"/>
                  <a:pt x="71880" y="60000"/>
                </a:cubicBezTo>
                <a:cubicBezTo>
                  <a:pt x="71880" y="51095"/>
                  <a:pt x="69084" y="43462"/>
                  <a:pt x="63494" y="37526"/>
                </a:cubicBezTo>
                <a:cubicBezTo>
                  <a:pt x="69084" y="31590"/>
                  <a:pt x="69084" y="31590"/>
                  <a:pt x="69084" y="31590"/>
                </a:cubicBezTo>
                <a:cubicBezTo>
                  <a:pt x="74675" y="39010"/>
                  <a:pt x="78868" y="49399"/>
                  <a:pt x="78868" y="60000"/>
                </a:cubicBezTo>
                <a:cubicBezTo>
                  <a:pt x="78868" y="70176"/>
                  <a:pt x="74675" y="80777"/>
                  <a:pt x="69084" y="88197"/>
                </a:cubicBezTo>
                <a:close/>
                <a:moveTo>
                  <a:pt x="46522" y="91166"/>
                </a:moveTo>
                <a:lnTo>
                  <a:pt x="46522" y="91166"/>
                </a:lnTo>
                <a:cubicBezTo>
                  <a:pt x="45124" y="91166"/>
                  <a:pt x="45124" y="91166"/>
                  <a:pt x="43727" y="91166"/>
                </a:cubicBezTo>
                <a:lnTo>
                  <a:pt x="43727" y="91166"/>
                </a:lnTo>
                <a:cubicBezTo>
                  <a:pt x="23960" y="76325"/>
                  <a:pt x="23960" y="76325"/>
                  <a:pt x="23960" y="76325"/>
                </a:cubicBezTo>
                <a:cubicBezTo>
                  <a:pt x="5590" y="76325"/>
                  <a:pt x="5590" y="76325"/>
                  <a:pt x="5590" y="76325"/>
                </a:cubicBezTo>
                <a:cubicBezTo>
                  <a:pt x="2795" y="76325"/>
                  <a:pt x="0" y="73144"/>
                  <a:pt x="0" y="70176"/>
                </a:cubicBezTo>
                <a:cubicBezTo>
                  <a:pt x="0" y="49399"/>
                  <a:pt x="0" y="49399"/>
                  <a:pt x="0" y="49399"/>
                </a:cubicBezTo>
                <a:cubicBezTo>
                  <a:pt x="0" y="46431"/>
                  <a:pt x="2795" y="43462"/>
                  <a:pt x="5590" y="43462"/>
                </a:cubicBezTo>
                <a:lnTo>
                  <a:pt x="5590" y="43462"/>
                </a:lnTo>
                <a:cubicBezTo>
                  <a:pt x="23960" y="43462"/>
                  <a:pt x="23960" y="43462"/>
                  <a:pt x="23960" y="43462"/>
                </a:cubicBezTo>
                <a:cubicBezTo>
                  <a:pt x="43727" y="27137"/>
                  <a:pt x="43727" y="27137"/>
                  <a:pt x="43727" y="27137"/>
                </a:cubicBezTo>
                <a:lnTo>
                  <a:pt x="43727" y="27137"/>
                </a:lnTo>
                <a:cubicBezTo>
                  <a:pt x="45124" y="27137"/>
                  <a:pt x="45124" y="25441"/>
                  <a:pt x="46522" y="25441"/>
                </a:cubicBezTo>
                <a:cubicBezTo>
                  <a:pt x="50715" y="25441"/>
                  <a:pt x="52113" y="28621"/>
                  <a:pt x="52113" y="31590"/>
                </a:cubicBezTo>
                <a:cubicBezTo>
                  <a:pt x="52113" y="49399"/>
                  <a:pt x="52113" y="49399"/>
                  <a:pt x="52113" y="49399"/>
                </a:cubicBezTo>
                <a:cubicBezTo>
                  <a:pt x="52113" y="64240"/>
                  <a:pt x="52113" y="64240"/>
                  <a:pt x="52113" y="64240"/>
                </a:cubicBezTo>
                <a:cubicBezTo>
                  <a:pt x="52113" y="70176"/>
                  <a:pt x="52113" y="70176"/>
                  <a:pt x="52113" y="70176"/>
                </a:cubicBezTo>
                <a:cubicBezTo>
                  <a:pt x="52113" y="76325"/>
                  <a:pt x="52113" y="76325"/>
                  <a:pt x="52113" y="76325"/>
                </a:cubicBezTo>
                <a:cubicBezTo>
                  <a:pt x="52113" y="85229"/>
                  <a:pt x="52113" y="85229"/>
                  <a:pt x="52113" y="85229"/>
                </a:cubicBezTo>
                <a:cubicBezTo>
                  <a:pt x="52113" y="89681"/>
                  <a:pt x="50715" y="91166"/>
                  <a:pt x="46522" y="911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0" name="Shape 4997">
            <a:extLst>
              <a:ext uri="{FF2B5EF4-FFF2-40B4-BE49-F238E27FC236}">
                <a16:creationId xmlns:a16="http://schemas.microsoft.com/office/drawing/2014/main" id="{0AE24984-9D4D-4F58-8ECB-6616C7127D76}"/>
              </a:ext>
            </a:extLst>
          </p:cNvPr>
          <p:cNvSpPr/>
          <p:nvPr/>
        </p:nvSpPr>
        <p:spPr>
          <a:xfrm>
            <a:off x="8419550" y="7546098"/>
            <a:ext cx="476665" cy="39590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1090" y="119707"/>
                </a:moveTo>
                <a:lnTo>
                  <a:pt x="101090" y="119707"/>
                </a:lnTo>
                <a:cubicBezTo>
                  <a:pt x="94060" y="111512"/>
                  <a:pt x="94060" y="111512"/>
                  <a:pt x="94060" y="111512"/>
                </a:cubicBezTo>
                <a:cubicBezTo>
                  <a:pt x="104484" y="98926"/>
                  <a:pt x="111272" y="80487"/>
                  <a:pt x="111272" y="60000"/>
                </a:cubicBezTo>
                <a:cubicBezTo>
                  <a:pt x="111272" y="39219"/>
                  <a:pt x="104484" y="20780"/>
                  <a:pt x="94060" y="8195"/>
                </a:cubicBezTo>
                <a:cubicBezTo>
                  <a:pt x="101090" y="0"/>
                  <a:pt x="101090" y="0"/>
                  <a:pt x="101090" y="0"/>
                </a:cubicBezTo>
                <a:cubicBezTo>
                  <a:pt x="112969" y="16682"/>
                  <a:pt x="119757" y="37170"/>
                  <a:pt x="119757" y="60000"/>
                </a:cubicBezTo>
                <a:cubicBezTo>
                  <a:pt x="119757" y="82536"/>
                  <a:pt x="112969" y="103024"/>
                  <a:pt x="101090" y="119707"/>
                </a:cubicBezTo>
                <a:close/>
                <a:moveTo>
                  <a:pt x="83878" y="98926"/>
                </a:moveTo>
                <a:lnTo>
                  <a:pt x="83878" y="98926"/>
                </a:lnTo>
                <a:cubicBezTo>
                  <a:pt x="77090" y="90731"/>
                  <a:pt x="77090" y="90731"/>
                  <a:pt x="77090" y="90731"/>
                </a:cubicBezTo>
                <a:cubicBezTo>
                  <a:pt x="82181" y="82536"/>
                  <a:pt x="85575" y="72000"/>
                  <a:pt x="85575" y="60000"/>
                </a:cubicBezTo>
                <a:cubicBezTo>
                  <a:pt x="85575" y="47707"/>
                  <a:pt x="82181" y="37170"/>
                  <a:pt x="77090" y="28975"/>
                </a:cubicBezTo>
                <a:cubicBezTo>
                  <a:pt x="83878" y="20780"/>
                  <a:pt x="83878" y="20780"/>
                  <a:pt x="83878" y="20780"/>
                </a:cubicBezTo>
                <a:cubicBezTo>
                  <a:pt x="90666" y="31024"/>
                  <a:pt x="95757" y="45365"/>
                  <a:pt x="95757" y="60000"/>
                </a:cubicBezTo>
                <a:cubicBezTo>
                  <a:pt x="95757" y="74048"/>
                  <a:pt x="90666" y="88682"/>
                  <a:pt x="83878" y="98926"/>
                </a:cubicBezTo>
                <a:close/>
                <a:moveTo>
                  <a:pt x="56484" y="103024"/>
                </a:moveTo>
                <a:lnTo>
                  <a:pt x="56484" y="103024"/>
                </a:lnTo>
                <a:cubicBezTo>
                  <a:pt x="54787" y="103024"/>
                  <a:pt x="53090" y="103024"/>
                  <a:pt x="53090" y="103024"/>
                </a:cubicBezTo>
                <a:lnTo>
                  <a:pt x="53090" y="103024"/>
                </a:lnTo>
                <a:cubicBezTo>
                  <a:pt x="29090" y="82536"/>
                  <a:pt x="29090" y="82536"/>
                  <a:pt x="29090" y="82536"/>
                </a:cubicBezTo>
                <a:cubicBezTo>
                  <a:pt x="6787" y="82536"/>
                  <a:pt x="6787" y="82536"/>
                  <a:pt x="6787" y="82536"/>
                </a:cubicBezTo>
                <a:cubicBezTo>
                  <a:pt x="1696" y="82536"/>
                  <a:pt x="0" y="78146"/>
                  <a:pt x="0" y="74048"/>
                </a:cubicBezTo>
                <a:cubicBezTo>
                  <a:pt x="0" y="45365"/>
                  <a:pt x="0" y="45365"/>
                  <a:pt x="0" y="45365"/>
                </a:cubicBezTo>
                <a:cubicBezTo>
                  <a:pt x="0" y="41268"/>
                  <a:pt x="1696" y="37170"/>
                  <a:pt x="6787" y="37170"/>
                </a:cubicBezTo>
                <a:lnTo>
                  <a:pt x="6787" y="37170"/>
                </a:lnTo>
                <a:cubicBezTo>
                  <a:pt x="29090" y="37170"/>
                  <a:pt x="29090" y="37170"/>
                  <a:pt x="29090" y="37170"/>
                </a:cubicBezTo>
                <a:cubicBezTo>
                  <a:pt x="51151" y="14634"/>
                  <a:pt x="51151" y="14634"/>
                  <a:pt x="51151" y="14634"/>
                </a:cubicBezTo>
                <a:lnTo>
                  <a:pt x="51151" y="14634"/>
                </a:lnTo>
                <a:cubicBezTo>
                  <a:pt x="53090" y="14634"/>
                  <a:pt x="54787" y="12292"/>
                  <a:pt x="56484" y="12292"/>
                </a:cubicBezTo>
                <a:cubicBezTo>
                  <a:pt x="59878" y="12292"/>
                  <a:pt x="63272" y="16682"/>
                  <a:pt x="63272" y="20780"/>
                </a:cubicBezTo>
                <a:cubicBezTo>
                  <a:pt x="63272" y="45365"/>
                  <a:pt x="63272" y="45365"/>
                  <a:pt x="63272" y="45365"/>
                </a:cubicBezTo>
                <a:cubicBezTo>
                  <a:pt x="63272" y="65853"/>
                  <a:pt x="63272" y="65853"/>
                  <a:pt x="63272" y="65853"/>
                </a:cubicBezTo>
                <a:cubicBezTo>
                  <a:pt x="63272" y="74048"/>
                  <a:pt x="63272" y="74048"/>
                  <a:pt x="63272" y="74048"/>
                </a:cubicBezTo>
                <a:cubicBezTo>
                  <a:pt x="63272" y="82536"/>
                  <a:pt x="63272" y="82536"/>
                  <a:pt x="63272" y="82536"/>
                </a:cubicBezTo>
                <a:cubicBezTo>
                  <a:pt x="63272" y="94829"/>
                  <a:pt x="63272" y="94829"/>
                  <a:pt x="63272" y="94829"/>
                </a:cubicBezTo>
                <a:cubicBezTo>
                  <a:pt x="63272" y="100975"/>
                  <a:pt x="59878" y="103024"/>
                  <a:pt x="56484" y="103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2" name="Shape 4998">
            <a:extLst>
              <a:ext uri="{FF2B5EF4-FFF2-40B4-BE49-F238E27FC236}">
                <a16:creationId xmlns:a16="http://schemas.microsoft.com/office/drawing/2014/main" id="{4A73B7D5-F65F-44A8-B6A4-0560ABAD55FF}"/>
              </a:ext>
            </a:extLst>
          </p:cNvPr>
          <p:cNvSpPr/>
          <p:nvPr/>
        </p:nvSpPr>
        <p:spPr>
          <a:xfrm>
            <a:off x="7458475" y="7592926"/>
            <a:ext cx="383032" cy="30224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7002" y="114212"/>
                </a:moveTo>
                <a:lnTo>
                  <a:pt x="107002" y="114212"/>
                </a:lnTo>
                <a:cubicBezTo>
                  <a:pt x="98539" y="103408"/>
                  <a:pt x="98539" y="103408"/>
                  <a:pt x="98539" y="103408"/>
                </a:cubicBezTo>
                <a:cubicBezTo>
                  <a:pt x="104886" y="92604"/>
                  <a:pt x="109118" y="78713"/>
                  <a:pt x="109118" y="62893"/>
                </a:cubicBezTo>
                <a:cubicBezTo>
                  <a:pt x="109118" y="46688"/>
                  <a:pt x="104886" y="32797"/>
                  <a:pt x="98539" y="21993"/>
                </a:cubicBezTo>
                <a:cubicBezTo>
                  <a:pt x="107002" y="11189"/>
                  <a:pt x="107002" y="11189"/>
                  <a:pt x="107002" y="11189"/>
                </a:cubicBezTo>
                <a:cubicBezTo>
                  <a:pt x="115465" y="24694"/>
                  <a:pt x="119697" y="43601"/>
                  <a:pt x="119697" y="62893"/>
                </a:cubicBezTo>
                <a:cubicBezTo>
                  <a:pt x="119697" y="81414"/>
                  <a:pt x="115465" y="100707"/>
                  <a:pt x="107002" y="114212"/>
                </a:cubicBezTo>
                <a:close/>
                <a:moveTo>
                  <a:pt x="72846" y="119614"/>
                </a:moveTo>
                <a:lnTo>
                  <a:pt x="72846" y="119614"/>
                </a:lnTo>
                <a:cubicBezTo>
                  <a:pt x="70730" y="119614"/>
                  <a:pt x="68312" y="119614"/>
                  <a:pt x="66196" y="119614"/>
                </a:cubicBezTo>
                <a:lnTo>
                  <a:pt x="66196" y="119614"/>
                </a:lnTo>
                <a:cubicBezTo>
                  <a:pt x="38690" y="92604"/>
                  <a:pt x="38690" y="92604"/>
                  <a:pt x="38690" y="92604"/>
                </a:cubicBezTo>
                <a:cubicBezTo>
                  <a:pt x="8765" y="92604"/>
                  <a:pt x="8765" y="92604"/>
                  <a:pt x="8765" y="92604"/>
                </a:cubicBezTo>
                <a:cubicBezTo>
                  <a:pt x="4534" y="92604"/>
                  <a:pt x="0" y="86816"/>
                  <a:pt x="0" y="81414"/>
                </a:cubicBezTo>
                <a:cubicBezTo>
                  <a:pt x="0" y="43601"/>
                  <a:pt x="0" y="43601"/>
                  <a:pt x="0" y="43601"/>
                </a:cubicBezTo>
                <a:cubicBezTo>
                  <a:pt x="0" y="38199"/>
                  <a:pt x="4534" y="32797"/>
                  <a:pt x="8765" y="32797"/>
                </a:cubicBezTo>
                <a:lnTo>
                  <a:pt x="8765" y="32797"/>
                </a:lnTo>
                <a:cubicBezTo>
                  <a:pt x="38690" y="32797"/>
                  <a:pt x="38690" y="32797"/>
                  <a:pt x="38690" y="32797"/>
                </a:cubicBezTo>
                <a:cubicBezTo>
                  <a:pt x="66196" y="3086"/>
                  <a:pt x="66196" y="3086"/>
                  <a:pt x="66196" y="3086"/>
                </a:cubicBezTo>
                <a:lnTo>
                  <a:pt x="66196" y="3086"/>
                </a:lnTo>
                <a:cubicBezTo>
                  <a:pt x="68312" y="3086"/>
                  <a:pt x="70730" y="0"/>
                  <a:pt x="72846" y="0"/>
                </a:cubicBezTo>
                <a:cubicBezTo>
                  <a:pt x="77078" y="0"/>
                  <a:pt x="81309" y="5787"/>
                  <a:pt x="81309" y="11189"/>
                </a:cubicBezTo>
                <a:cubicBezTo>
                  <a:pt x="81309" y="43601"/>
                  <a:pt x="81309" y="43601"/>
                  <a:pt x="81309" y="43601"/>
                </a:cubicBezTo>
                <a:cubicBezTo>
                  <a:pt x="81309" y="70610"/>
                  <a:pt x="81309" y="70610"/>
                  <a:pt x="81309" y="70610"/>
                </a:cubicBezTo>
                <a:cubicBezTo>
                  <a:pt x="81309" y="81414"/>
                  <a:pt x="81309" y="81414"/>
                  <a:pt x="81309" y="81414"/>
                </a:cubicBezTo>
                <a:cubicBezTo>
                  <a:pt x="81309" y="92604"/>
                  <a:pt x="81309" y="92604"/>
                  <a:pt x="81309" y="92604"/>
                </a:cubicBezTo>
                <a:cubicBezTo>
                  <a:pt x="81309" y="108810"/>
                  <a:pt x="81309" y="108810"/>
                  <a:pt x="81309" y="108810"/>
                </a:cubicBezTo>
                <a:cubicBezTo>
                  <a:pt x="81309" y="116913"/>
                  <a:pt x="77078" y="119614"/>
                  <a:pt x="72846" y="119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3" name="Shape 4999">
            <a:extLst>
              <a:ext uri="{FF2B5EF4-FFF2-40B4-BE49-F238E27FC236}">
                <a16:creationId xmlns:a16="http://schemas.microsoft.com/office/drawing/2014/main" id="{DA87B823-178E-4DE4-8D67-8396380AC821}"/>
              </a:ext>
            </a:extLst>
          </p:cNvPr>
          <p:cNvSpPr/>
          <p:nvPr/>
        </p:nvSpPr>
        <p:spPr>
          <a:xfrm>
            <a:off x="6373895" y="7592926"/>
            <a:ext cx="472409" cy="30224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8032" y="49389"/>
                </a:moveTo>
                <a:lnTo>
                  <a:pt x="118032" y="49389"/>
                </a:lnTo>
                <a:cubicBezTo>
                  <a:pt x="109426" y="62893"/>
                  <a:pt x="109426" y="62893"/>
                  <a:pt x="109426" y="62893"/>
                </a:cubicBezTo>
                <a:cubicBezTo>
                  <a:pt x="118032" y="76012"/>
                  <a:pt x="118032" y="76012"/>
                  <a:pt x="118032" y="76012"/>
                </a:cubicBezTo>
                <a:lnTo>
                  <a:pt x="118032" y="76012"/>
                </a:lnTo>
                <a:cubicBezTo>
                  <a:pt x="119754" y="78713"/>
                  <a:pt x="119754" y="81414"/>
                  <a:pt x="119754" y="84115"/>
                </a:cubicBezTo>
                <a:cubicBezTo>
                  <a:pt x="119754" y="89903"/>
                  <a:pt x="118032" y="95305"/>
                  <a:pt x="112868" y="95305"/>
                </a:cubicBezTo>
                <a:cubicBezTo>
                  <a:pt x="111147" y="95305"/>
                  <a:pt x="109426" y="95305"/>
                  <a:pt x="109426" y="92604"/>
                </a:cubicBezTo>
                <a:lnTo>
                  <a:pt x="109426" y="92604"/>
                </a:lnTo>
                <a:cubicBezTo>
                  <a:pt x="99098" y="78713"/>
                  <a:pt x="99098" y="78713"/>
                  <a:pt x="99098" y="78713"/>
                </a:cubicBezTo>
                <a:cubicBezTo>
                  <a:pt x="90245" y="92604"/>
                  <a:pt x="90245" y="92604"/>
                  <a:pt x="90245" y="92604"/>
                </a:cubicBezTo>
                <a:lnTo>
                  <a:pt x="90245" y="92604"/>
                </a:lnTo>
                <a:cubicBezTo>
                  <a:pt x="88524" y="95305"/>
                  <a:pt x="86803" y="95305"/>
                  <a:pt x="85081" y="95305"/>
                </a:cubicBezTo>
                <a:cubicBezTo>
                  <a:pt x="81639" y="95305"/>
                  <a:pt x="78196" y="89903"/>
                  <a:pt x="78196" y="84115"/>
                </a:cubicBezTo>
                <a:cubicBezTo>
                  <a:pt x="78196" y="81414"/>
                  <a:pt x="79918" y="78713"/>
                  <a:pt x="81639" y="76012"/>
                </a:cubicBezTo>
                <a:lnTo>
                  <a:pt x="81639" y="76012"/>
                </a:lnTo>
                <a:cubicBezTo>
                  <a:pt x="90245" y="62893"/>
                  <a:pt x="90245" y="62893"/>
                  <a:pt x="90245" y="62893"/>
                </a:cubicBezTo>
                <a:cubicBezTo>
                  <a:pt x="81639" y="49389"/>
                  <a:pt x="81639" y="49389"/>
                  <a:pt x="81639" y="49389"/>
                </a:cubicBezTo>
                <a:lnTo>
                  <a:pt x="81639" y="49389"/>
                </a:lnTo>
                <a:cubicBezTo>
                  <a:pt x="79918" y="46688"/>
                  <a:pt x="78196" y="43601"/>
                  <a:pt x="78196" y="40900"/>
                </a:cubicBezTo>
                <a:cubicBezTo>
                  <a:pt x="78196" y="35498"/>
                  <a:pt x="81639" y="30096"/>
                  <a:pt x="85081" y="30096"/>
                </a:cubicBezTo>
                <a:cubicBezTo>
                  <a:pt x="86803" y="30096"/>
                  <a:pt x="88524" y="30096"/>
                  <a:pt x="90245" y="32797"/>
                </a:cubicBezTo>
                <a:lnTo>
                  <a:pt x="90245" y="32797"/>
                </a:lnTo>
                <a:cubicBezTo>
                  <a:pt x="99098" y="46688"/>
                  <a:pt x="99098" y="46688"/>
                  <a:pt x="99098" y="46688"/>
                </a:cubicBezTo>
                <a:cubicBezTo>
                  <a:pt x="109426" y="32797"/>
                  <a:pt x="109426" y="32797"/>
                  <a:pt x="109426" y="32797"/>
                </a:cubicBezTo>
                <a:lnTo>
                  <a:pt x="109426" y="32797"/>
                </a:lnTo>
                <a:cubicBezTo>
                  <a:pt x="109426" y="30096"/>
                  <a:pt x="111147" y="30096"/>
                  <a:pt x="112868" y="30096"/>
                </a:cubicBezTo>
                <a:cubicBezTo>
                  <a:pt x="118032" y="30096"/>
                  <a:pt x="119754" y="35498"/>
                  <a:pt x="119754" y="40900"/>
                </a:cubicBezTo>
                <a:cubicBezTo>
                  <a:pt x="119754" y="43601"/>
                  <a:pt x="119754" y="46688"/>
                  <a:pt x="118032" y="49389"/>
                </a:cubicBezTo>
                <a:close/>
                <a:moveTo>
                  <a:pt x="57295" y="119614"/>
                </a:moveTo>
                <a:lnTo>
                  <a:pt x="57295" y="119614"/>
                </a:lnTo>
                <a:cubicBezTo>
                  <a:pt x="55573" y="119614"/>
                  <a:pt x="55573" y="119614"/>
                  <a:pt x="53852" y="119614"/>
                </a:cubicBezTo>
                <a:lnTo>
                  <a:pt x="53852" y="119614"/>
                </a:lnTo>
                <a:cubicBezTo>
                  <a:pt x="29508" y="92604"/>
                  <a:pt x="29508" y="92604"/>
                  <a:pt x="29508" y="92604"/>
                </a:cubicBezTo>
                <a:cubicBezTo>
                  <a:pt x="6885" y="92604"/>
                  <a:pt x="6885" y="92604"/>
                  <a:pt x="6885" y="92604"/>
                </a:cubicBezTo>
                <a:cubicBezTo>
                  <a:pt x="3442" y="92604"/>
                  <a:pt x="0" y="86816"/>
                  <a:pt x="0" y="81414"/>
                </a:cubicBezTo>
                <a:cubicBezTo>
                  <a:pt x="0" y="43601"/>
                  <a:pt x="0" y="43601"/>
                  <a:pt x="0" y="43601"/>
                </a:cubicBezTo>
                <a:cubicBezTo>
                  <a:pt x="0" y="38199"/>
                  <a:pt x="3442" y="32797"/>
                  <a:pt x="6885" y="32797"/>
                </a:cubicBezTo>
                <a:lnTo>
                  <a:pt x="6885" y="32797"/>
                </a:lnTo>
                <a:cubicBezTo>
                  <a:pt x="29508" y="32797"/>
                  <a:pt x="29508" y="32797"/>
                  <a:pt x="29508" y="32797"/>
                </a:cubicBezTo>
                <a:cubicBezTo>
                  <a:pt x="53852" y="3086"/>
                  <a:pt x="53852" y="3086"/>
                  <a:pt x="53852" y="3086"/>
                </a:cubicBezTo>
                <a:lnTo>
                  <a:pt x="53852" y="3086"/>
                </a:lnTo>
                <a:cubicBezTo>
                  <a:pt x="55573" y="3086"/>
                  <a:pt x="55573" y="0"/>
                  <a:pt x="57295" y="0"/>
                </a:cubicBezTo>
                <a:cubicBezTo>
                  <a:pt x="62459" y="0"/>
                  <a:pt x="64180" y="5787"/>
                  <a:pt x="64180" y="11189"/>
                </a:cubicBezTo>
                <a:cubicBezTo>
                  <a:pt x="64180" y="43601"/>
                  <a:pt x="64180" y="43601"/>
                  <a:pt x="64180" y="43601"/>
                </a:cubicBezTo>
                <a:cubicBezTo>
                  <a:pt x="64180" y="70610"/>
                  <a:pt x="64180" y="70610"/>
                  <a:pt x="64180" y="70610"/>
                </a:cubicBezTo>
                <a:cubicBezTo>
                  <a:pt x="64180" y="81414"/>
                  <a:pt x="64180" y="81414"/>
                  <a:pt x="64180" y="81414"/>
                </a:cubicBezTo>
                <a:cubicBezTo>
                  <a:pt x="64180" y="92604"/>
                  <a:pt x="64180" y="92604"/>
                  <a:pt x="64180" y="92604"/>
                </a:cubicBezTo>
                <a:cubicBezTo>
                  <a:pt x="64180" y="108810"/>
                  <a:pt x="64180" y="108810"/>
                  <a:pt x="64180" y="108810"/>
                </a:cubicBezTo>
                <a:cubicBezTo>
                  <a:pt x="64180" y="116913"/>
                  <a:pt x="62459" y="119614"/>
                  <a:pt x="57295" y="119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4" name="Shape 5000">
            <a:extLst>
              <a:ext uri="{FF2B5EF4-FFF2-40B4-BE49-F238E27FC236}">
                <a16:creationId xmlns:a16="http://schemas.microsoft.com/office/drawing/2014/main" id="{88761714-B9AE-476A-B827-0E8B627D88BC}"/>
              </a:ext>
            </a:extLst>
          </p:cNvPr>
          <p:cNvSpPr/>
          <p:nvPr/>
        </p:nvSpPr>
        <p:spPr>
          <a:xfrm>
            <a:off x="5362268" y="7592926"/>
            <a:ext cx="472407" cy="30224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868" y="73311"/>
                </a:moveTo>
                <a:lnTo>
                  <a:pt x="112868" y="73311"/>
                </a:lnTo>
                <a:cubicBezTo>
                  <a:pt x="85081" y="73311"/>
                  <a:pt x="85081" y="73311"/>
                  <a:pt x="85081" y="73311"/>
                </a:cubicBezTo>
                <a:cubicBezTo>
                  <a:pt x="81639" y="73311"/>
                  <a:pt x="78196" y="67909"/>
                  <a:pt x="78196" y="62893"/>
                </a:cubicBezTo>
                <a:cubicBezTo>
                  <a:pt x="78196" y="57491"/>
                  <a:pt x="81639" y="52090"/>
                  <a:pt x="85081" y="52090"/>
                </a:cubicBezTo>
                <a:cubicBezTo>
                  <a:pt x="112868" y="52090"/>
                  <a:pt x="112868" y="52090"/>
                  <a:pt x="112868" y="52090"/>
                </a:cubicBezTo>
                <a:cubicBezTo>
                  <a:pt x="116311" y="52090"/>
                  <a:pt x="119754" y="57491"/>
                  <a:pt x="119754" y="62893"/>
                </a:cubicBezTo>
                <a:cubicBezTo>
                  <a:pt x="119754" y="67909"/>
                  <a:pt x="116311" y="73311"/>
                  <a:pt x="112868" y="73311"/>
                </a:cubicBezTo>
                <a:close/>
                <a:moveTo>
                  <a:pt x="57295" y="119614"/>
                </a:moveTo>
                <a:lnTo>
                  <a:pt x="57295" y="119614"/>
                </a:lnTo>
                <a:cubicBezTo>
                  <a:pt x="55573" y="119614"/>
                  <a:pt x="53852" y="119614"/>
                  <a:pt x="53852" y="119614"/>
                </a:cubicBezTo>
                <a:lnTo>
                  <a:pt x="53852" y="119614"/>
                </a:lnTo>
                <a:cubicBezTo>
                  <a:pt x="29508" y="92604"/>
                  <a:pt x="29508" y="92604"/>
                  <a:pt x="29508" y="92604"/>
                </a:cubicBezTo>
                <a:cubicBezTo>
                  <a:pt x="6885" y="92604"/>
                  <a:pt x="6885" y="92604"/>
                  <a:pt x="6885" y="92604"/>
                </a:cubicBezTo>
                <a:cubicBezTo>
                  <a:pt x="1721" y="92604"/>
                  <a:pt x="0" y="86816"/>
                  <a:pt x="0" y="81414"/>
                </a:cubicBezTo>
                <a:cubicBezTo>
                  <a:pt x="0" y="43601"/>
                  <a:pt x="0" y="43601"/>
                  <a:pt x="0" y="43601"/>
                </a:cubicBezTo>
                <a:cubicBezTo>
                  <a:pt x="0" y="38199"/>
                  <a:pt x="1721" y="32797"/>
                  <a:pt x="6885" y="32797"/>
                </a:cubicBezTo>
                <a:lnTo>
                  <a:pt x="6885" y="32797"/>
                </a:lnTo>
                <a:cubicBezTo>
                  <a:pt x="29508" y="32797"/>
                  <a:pt x="29508" y="32797"/>
                  <a:pt x="29508" y="32797"/>
                </a:cubicBezTo>
                <a:cubicBezTo>
                  <a:pt x="52131" y="3086"/>
                  <a:pt x="52131" y="3086"/>
                  <a:pt x="52131" y="3086"/>
                </a:cubicBezTo>
                <a:lnTo>
                  <a:pt x="52131" y="3086"/>
                </a:lnTo>
                <a:cubicBezTo>
                  <a:pt x="53852" y="3086"/>
                  <a:pt x="55573" y="0"/>
                  <a:pt x="57295" y="0"/>
                </a:cubicBezTo>
                <a:cubicBezTo>
                  <a:pt x="60737" y="0"/>
                  <a:pt x="64180" y="5787"/>
                  <a:pt x="64180" y="11189"/>
                </a:cubicBezTo>
                <a:cubicBezTo>
                  <a:pt x="64180" y="43601"/>
                  <a:pt x="64180" y="43601"/>
                  <a:pt x="64180" y="43601"/>
                </a:cubicBezTo>
                <a:cubicBezTo>
                  <a:pt x="64180" y="70610"/>
                  <a:pt x="64180" y="70610"/>
                  <a:pt x="64180" y="70610"/>
                </a:cubicBezTo>
                <a:cubicBezTo>
                  <a:pt x="64180" y="81414"/>
                  <a:pt x="64180" y="81414"/>
                  <a:pt x="64180" y="81414"/>
                </a:cubicBezTo>
                <a:cubicBezTo>
                  <a:pt x="64180" y="92604"/>
                  <a:pt x="64180" y="92604"/>
                  <a:pt x="64180" y="92604"/>
                </a:cubicBezTo>
                <a:cubicBezTo>
                  <a:pt x="64180" y="108810"/>
                  <a:pt x="64180" y="108810"/>
                  <a:pt x="64180" y="108810"/>
                </a:cubicBezTo>
                <a:cubicBezTo>
                  <a:pt x="64180" y="116913"/>
                  <a:pt x="60737" y="119614"/>
                  <a:pt x="57295" y="119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5" name="Shape 5001">
            <a:extLst>
              <a:ext uri="{FF2B5EF4-FFF2-40B4-BE49-F238E27FC236}">
                <a16:creationId xmlns:a16="http://schemas.microsoft.com/office/drawing/2014/main" id="{980BFE90-BE0F-4B9E-95C4-672DC3F23015}"/>
              </a:ext>
            </a:extLst>
          </p:cNvPr>
          <p:cNvSpPr/>
          <p:nvPr/>
        </p:nvSpPr>
        <p:spPr>
          <a:xfrm>
            <a:off x="4352101" y="7592926"/>
            <a:ext cx="476665" cy="30224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969" y="73311"/>
                </a:moveTo>
                <a:lnTo>
                  <a:pt x="112969" y="73311"/>
                </a:lnTo>
                <a:cubicBezTo>
                  <a:pt x="106181" y="73311"/>
                  <a:pt x="106181" y="73311"/>
                  <a:pt x="106181" y="73311"/>
                </a:cubicBezTo>
                <a:cubicBezTo>
                  <a:pt x="106181" y="84115"/>
                  <a:pt x="106181" y="84115"/>
                  <a:pt x="106181" y="84115"/>
                </a:cubicBezTo>
                <a:cubicBezTo>
                  <a:pt x="106181" y="89903"/>
                  <a:pt x="102787" y="95305"/>
                  <a:pt x="99393" y="95305"/>
                </a:cubicBezTo>
                <a:cubicBezTo>
                  <a:pt x="94060" y="95305"/>
                  <a:pt x="92363" y="89903"/>
                  <a:pt x="92363" y="84115"/>
                </a:cubicBezTo>
                <a:cubicBezTo>
                  <a:pt x="92363" y="73311"/>
                  <a:pt x="92363" y="73311"/>
                  <a:pt x="92363" y="73311"/>
                </a:cubicBezTo>
                <a:cubicBezTo>
                  <a:pt x="85575" y="73311"/>
                  <a:pt x="85575" y="73311"/>
                  <a:pt x="85575" y="73311"/>
                </a:cubicBezTo>
                <a:cubicBezTo>
                  <a:pt x="80484" y="73311"/>
                  <a:pt x="78787" y="67909"/>
                  <a:pt x="78787" y="62893"/>
                </a:cubicBezTo>
                <a:cubicBezTo>
                  <a:pt x="78787" y="57491"/>
                  <a:pt x="80484" y="52090"/>
                  <a:pt x="85575" y="52090"/>
                </a:cubicBezTo>
                <a:cubicBezTo>
                  <a:pt x="92363" y="52090"/>
                  <a:pt x="92363" y="52090"/>
                  <a:pt x="92363" y="52090"/>
                </a:cubicBezTo>
                <a:cubicBezTo>
                  <a:pt x="92363" y="40900"/>
                  <a:pt x="92363" y="40900"/>
                  <a:pt x="92363" y="40900"/>
                </a:cubicBezTo>
                <a:cubicBezTo>
                  <a:pt x="92363" y="35498"/>
                  <a:pt x="94060" y="30096"/>
                  <a:pt x="99393" y="30096"/>
                </a:cubicBezTo>
                <a:cubicBezTo>
                  <a:pt x="102787" y="30096"/>
                  <a:pt x="106181" y="35498"/>
                  <a:pt x="106181" y="40900"/>
                </a:cubicBezTo>
                <a:cubicBezTo>
                  <a:pt x="106181" y="52090"/>
                  <a:pt x="106181" y="52090"/>
                  <a:pt x="106181" y="52090"/>
                </a:cubicBezTo>
                <a:cubicBezTo>
                  <a:pt x="112969" y="52090"/>
                  <a:pt x="112969" y="52090"/>
                  <a:pt x="112969" y="52090"/>
                </a:cubicBezTo>
                <a:cubicBezTo>
                  <a:pt x="116363" y="52090"/>
                  <a:pt x="119757" y="57491"/>
                  <a:pt x="119757" y="62893"/>
                </a:cubicBezTo>
                <a:cubicBezTo>
                  <a:pt x="119757" y="67909"/>
                  <a:pt x="116363" y="73311"/>
                  <a:pt x="112969" y="73311"/>
                </a:cubicBezTo>
                <a:close/>
                <a:moveTo>
                  <a:pt x="58181" y="119614"/>
                </a:moveTo>
                <a:lnTo>
                  <a:pt x="58181" y="119614"/>
                </a:lnTo>
                <a:cubicBezTo>
                  <a:pt x="56484" y="119614"/>
                  <a:pt x="54787" y="119614"/>
                  <a:pt x="53090" y="119614"/>
                </a:cubicBezTo>
                <a:lnTo>
                  <a:pt x="53090" y="119614"/>
                </a:lnTo>
                <a:cubicBezTo>
                  <a:pt x="30787" y="92604"/>
                  <a:pt x="30787" y="92604"/>
                  <a:pt x="30787" y="92604"/>
                </a:cubicBezTo>
                <a:cubicBezTo>
                  <a:pt x="6787" y="92604"/>
                  <a:pt x="6787" y="92604"/>
                  <a:pt x="6787" y="92604"/>
                </a:cubicBezTo>
                <a:cubicBezTo>
                  <a:pt x="3393" y="92604"/>
                  <a:pt x="0" y="86816"/>
                  <a:pt x="0" y="81414"/>
                </a:cubicBezTo>
                <a:cubicBezTo>
                  <a:pt x="0" y="43601"/>
                  <a:pt x="0" y="43601"/>
                  <a:pt x="0" y="43601"/>
                </a:cubicBezTo>
                <a:cubicBezTo>
                  <a:pt x="0" y="38199"/>
                  <a:pt x="3393" y="32797"/>
                  <a:pt x="6787" y="32797"/>
                </a:cubicBezTo>
                <a:lnTo>
                  <a:pt x="6787" y="32797"/>
                </a:lnTo>
                <a:cubicBezTo>
                  <a:pt x="30787" y="32797"/>
                  <a:pt x="30787" y="32797"/>
                  <a:pt x="30787" y="32797"/>
                </a:cubicBezTo>
                <a:cubicBezTo>
                  <a:pt x="53090" y="3086"/>
                  <a:pt x="53090" y="3086"/>
                  <a:pt x="53090" y="3086"/>
                </a:cubicBezTo>
                <a:lnTo>
                  <a:pt x="53090" y="3086"/>
                </a:lnTo>
                <a:cubicBezTo>
                  <a:pt x="54787" y="3086"/>
                  <a:pt x="56484" y="0"/>
                  <a:pt x="58181" y="0"/>
                </a:cubicBezTo>
                <a:cubicBezTo>
                  <a:pt x="61575" y="0"/>
                  <a:pt x="64969" y="5787"/>
                  <a:pt x="64969" y="11189"/>
                </a:cubicBezTo>
                <a:cubicBezTo>
                  <a:pt x="64969" y="43601"/>
                  <a:pt x="64969" y="43601"/>
                  <a:pt x="64969" y="43601"/>
                </a:cubicBezTo>
                <a:cubicBezTo>
                  <a:pt x="64969" y="70610"/>
                  <a:pt x="64969" y="70610"/>
                  <a:pt x="64969" y="70610"/>
                </a:cubicBezTo>
                <a:cubicBezTo>
                  <a:pt x="64969" y="81414"/>
                  <a:pt x="64969" y="81414"/>
                  <a:pt x="64969" y="81414"/>
                </a:cubicBezTo>
                <a:cubicBezTo>
                  <a:pt x="64969" y="92604"/>
                  <a:pt x="64969" y="92604"/>
                  <a:pt x="64969" y="92604"/>
                </a:cubicBezTo>
                <a:cubicBezTo>
                  <a:pt x="64969" y="108810"/>
                  <a:pt x="64969" y="108810"/>
                  <a:pt x="64969" y="108810"/>
                </a:cubicBezTo>
                <a:cubicBezTo>
                  <a:pt x="64969" y="116913"/>
                  <a:pt x="61575" y="119614"/>
                  <a:pt x="58181" y="1196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6" name="Shape 5002">
            <a:extLst>
              <a:ext uri="{FF2B5EF4-FFF2-40B4-BE49-F238E27FC236}">
                <a16:creationId xmlns:a16="http://schemas.microsoft.com/office/drawing/2014/main" id="{72EC20B6-1EFC-44D6-B916-55E28CAB8A01}"/>
              </a:ext>
            </a:extLst>
          </p:cNvPr>
          <p:cNvSpPr/>
          <p:nvPr/>
        </p:nvSpPr>
        <p:spPr>
          <a:xfrm>
            <a:off x="3402982" y="7592926"/>
            <a:ext cx="361754" cy="30224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446" y="19292"/>
                </a:moveTo>
                <a:lnTo>
                  <a:pt x="117446" y="19292"/>
                </a:lnTo>
                <a:cubicBezTo>
                  <a:pt x="6702" y="111511"/>
                  <a:pt x="6702" y="111511"/>
                  <a:pt x="6702" y="111511"/>
                </a:cubicBezTo>
                <a:cubicBezTo>
                  <a:pt x="4468" y="111511"/>
                  <a:pt x="4468" y="111511"/>
                  <a:pt x="4468" y="111511"/>
                </a:cubicBezTo>
                <a:cubicBezTo>
                  <a:pt x="0" y="111511"/>
                  <a:pt x="0" y="108810"/>
                  <a:pt x="0" y="106109"/>
                </a:cubicBezTo>
                <a:lnTo>
                  <a:pt x="0" y="103408"/>
                </a:lnTo>
                <a:cubicBezTo>
                  <a:pt x="112978" y="11189"/>
                  <a:pt x="112978" y="11189"/>
                  <a:pt x="112978" y="11189"/>
                </a:cubicBezTo>
                <a:lnTo>
                  <a:pt x="115212" y="11189"/>
                </a:lnTo>
                <a:cubicBezTo>
                  <a:pt x="117446" y="11189"/>
                  <a:pt x="119680" y="13890"/>
                  <a:pt x="119680" y="16591"/>
                </a:cubicBezTo>
                <a:cubicBezTo>
                  <a:pt x="119680" y="16591"/>
                  <a:pt x="119680" y="19292"/>
                  <a:pt x="117446" y="19292"/>
                </a:cubicBezTo>
                <a:close/>
                <a:moveTo>
                  <a:pt x="13723" y="43601"/>
                </a:moveTo>
                <a:lnTo>
                  <a:pt x="13723" y="43601"/>
                </a:lnTo>
                <a:cubicBezTo>
                  <a:pt x="13723" y="38199"/>
                  <a:pt x="15957" y="32797"/>
                  <a:pt x="22659" y="32797"/>
                </a:cubicBezTo>
                <a:lnTo>
                  <a:pt x="22659" y="32797"/>
                </a:lnTo>
                <a:cubicBezTo>
                  <a:pt x="52021" y="32797"/>
                  <a:pt x="52021" y="32797"/>
                  <a:pt x="52021" y="32797"/>
                </a:cubicBezTo>
                <a:cubicBezTo>
                  <a:pt x="81382" y="3086"/>
                  <a:pt x="81382" y="3086"/>
                  <a:pt x="81382" y="3086"/>
                </a:cubicBezTo>
                <a:lnTo>
                  <a:pt x="81382" y="3086"/>
                </a:lnTo>
                <a:cubicBezTo>
                  <a:pt x="83617" y="3086"/>
                  <a:pt x="85851" y="0"/>
                  <a:pt x="88085" y="0"/>
                </a:cubicBezTo>
                <a:cubicBezTo>
                  <a:pt x="92553" y="0"/>
                  <a:pt x="97021" y="5787"/>
                  <a:pt x="97021" y="11189"/>
                </a:cubicBezTo>
                <a:cubicBezTo>
                  <a:pt x="13723" y="78713"/>
                  <a:pt x="13723" y="78713"/>
                  <a:pt x="13723" y="78713"/>
                </a:cubicBezTo>
                <a:lnTo>
                  <a:pt x="13723" y="43601"/>
                </a:lnTo>
                <a:close/>
                <a:moveTo>
                  <a:pt x="97021" y="70610"/>
                </a:moveTo>
                <a:lnTo>
                  <a:pt x="97021" y="70610"/>
                </a:lnTo>
                <a:cubicBezTo>
                  <a:pt x="97021" y="81414"/>
                  <a:pt x="97021" y="81414"/>
                  <a:pt x="97021" y="81414"/>
                </a:cubicBezTo>
                <a:cubicBezTo>
                  <a:pt x="97021" y="92604"/>
                  <a:pt x="97021" y="92604"/>
                  <a:pt x="97021" y="92604"/>
                </a:cubicBezTo>
                <a:cubicBezTo>
                  <a:pt x="97021" y="108810"/>
                  <a:pt x="97021" y="108810"/>
                  <a:pt x="97021" y="108810"/>
                </a:cubicBezTo>
                <a:cubicBezTo>
                  <a:pt x="97021" y="116913"/>
                  <a:pt x="92553" y="119614"/>
                  <a:pt x="88085" y="119614"/>
                </a:cubicBezTo>
                <a:cubicBezTo>
                  <a:pt x="85851" y="119614"/>
                  <a:pt x="83617" y="119614"/>
                  <a:pt x="83617" y="119614"/>
                </a:cubicBezTo>
                <a:lnTo>
                  <a:pt x="83617" y="119614"/>
                </a:lnTo>
                <a:cubicBezTo>
                  <a:pt x="52021" y="92604"/>
                  <a:pt x="52021" y="92604"/>
                  <a:pt x="52021" y="92604"/>
                </a:cubicBezTo>
                <a:cubicBezTo>
                  <a:pt x="45000" y="92604"/>
                  <a:pt x="45000" y="92604"/>
                  <a:pt x="45000" y="92604"/>
                </a:cubicBezTo>
                <a:cubicBezTo>
                  <a:pt x="97021" y="49389"/>
                  <a:pt x="97021" y="49389"/>
                  <a:pt x="97021" y="49389"/>
                </a:cubicBezTo>
                <a:lnTo>
                  <a:pt x="97021" y="706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7" name="Shape 5003">
            <a:extLst>
              <a:ext uri="{FF2B5EF4-FFF2-40B4-BE49-F238E27FC236}">
                <a16:creationId xmlns:a16="http://schemas.microsoft.com/office/drawing/2014/main" id="{7D3E3989-BF65-44FD-AEF4-EE16EDB296C1}"/>
              </a:ext>
            </a:extLst>
          </p:cNvPr>
          <p:cNvSpPr/>
          <p:nvPr/>
        </p:nvSpPr>
        <p:spPr>
          <a:xfrm>
            <a:off x="14412608" y="6437144"/>
            <a:ext cx="583064" cy="583211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19" y="91495"/>
                </a:moveTo>
                <a:lnTo>
                  <a:pt x="114219" y="91495"/>
                </a:lnTo>
                <a:cubicBezTo>
                  <a:pt x="95880" y="91495"/>
                  <a:pt x="95880" y="91495"/>
                  <a:pt x="95880" y="91495"/>
                </a:cubicBezTo>
                <a:cubicBezTo>
                  <a:pt x="95880" y="85913"/>
                  <a:pt x="95880" y="85913"/>
                  <a:pt x="95880" y="85913"/>
                </a:cubicBezTo>
                <a:cubicBezTo>
                  <a:pt x="95880" y="84518"/>
                  <a:pt x="95880" y="84518"/>
                  <a:pt x="95880" y="84518"/>
                </a:cubicBezTo>
                <a:cubicBezTo>
                  <a:pt x="95880" y="74551"/>
                  <a:pt x="95880" y="74551"/>
                  <a:pt x="95880" y="74551"/>
                </a:cubicBezTo>
                <a:cubicBezTo>
                  <a:pt x="95880" y="68970"/>
                  <a:pt x="95880" y="68970"/>
                  <a:pt x="95880" y="68970"/>
                </a:cubicBezTo>
                <a:cubicBezTo>
                  <a:pt x="95880" y="63388"/>
                  <a:pt x="95880" y="63388"/>
                  <a:pt x="95880" y="63388"/>
                </a:cubicBezTo>
                <a:cubicBezTo>
                  <a:pt x="23920" y="63388"/>
                  <a:pt x="23920" y="63388"/>
                  <a:pt x="23920" y="63388"/>
                </a:cubicBezTo>
                <a:cubicBezTo>
                  <a:pt x="23920" y="68970"/>
                  <a:pt x="23920" y="68970"/>
                  <a:pt x="23920" y="68970"/>
                </a:cubicBezTo>
                <a:cubicBezTo>
                  <a:pt x="23920" y="74551"/>
                  <a:pt x="23920" y="74551"/>
                  <a:pt x="23920" y="74551"/>
                </a:cubicBezTo>
                <a:cubicBezTo>
                  <a:pt x="23920" y="84518"/>
                  <a:pt x="23920" y="84518"/>
                  <a:pt x="23920" y="84518"/>
                </a:cubicBezTo>
                <a:cubicBezTo>
                  <a:pt x="23920" y="85913"/>
                  <a:pt x="23920" y="85913"/>
                  <a:pt x="23920" y="85913"/>
                </a:cubicBezTo>
                <a:cubicBezTo>
                  <a:pt x="23920" y="91495"/>
                  <a:pt x="23920" y="91495"/>
                  <a:pt x="23920" y="91495"/>
                </a:cubicBezTo>
                <a:cubicBezTo>
                  <a:pt x="5581" y="91495"/>
                  <a:pt x="5581" y="91495"/>
                  <a:pt x="5581" y="91495"/>
                </a:cubicBezTo>
                <a:cubicBezTo>
                  <a:pt x="1395" y="91495"/>
                  <a:pt x="0" y="90099"/>
                  <a:pt x="0" y="85913"/>
                </a:cubicBezTo>
                <a:cubicBezTo>
                  <a:pt x="0" y="33687"/>
                  <a:pt x="0" y="33687"/>
                  <a:pt x="0" y="33687"/>
                </a:cubicBezTo>
                <a:cubicBezTo>
                  <a:pt x="0" y="30897"/>
                  <a:pt x="1395" y="28106"/>
                  <a:pt x="5581" y="28106"/>
                </a:cubicBezTo>
                <a:cubicBezTo>
                  <a:pt x="114219" y="28106"/>
                  <a:pt x="114219" y="28106"/>
                  <a:pt x="114219" y="28106"/>
                </a:cubicBezTo>
                <a:cubicBezTo>
                  <a:pt x="117009" y="28106"/>
                  <a:pt x="119800" y="30897"/>
                  <a:pt x="119800" y="33687"/>
                </a:cubicBezTo>
                <a:cubicBezTo>
                  <a:pt x="119800" y="85913"/>
                  <a:pt x="119800" y="85913"/>
                  <a:pt x="119800" y="85913"/>
                </a:cubicBezTo>
                <a:cubicBezTo>
                  <a:pt x="119800" y="90099"/>
                  <a:pt x="117009" y="91495"/>
                  <a:pt x="114219" y="91495"/>
                </a:cubicBezTo>
                <a:close/>
                <a:moveTo>
                  <a:pt x="16943" y="39468"/>
                </a:moveTo>
                <a:lnTo>
                  <a:pt x="16943" y="39468"/>
                </a:lnTo>
                <a:cubicBezTo>
                  <a:pt x="12757" y="39468"/>
                  <a:pt x="11362" y="42259"/>
                  <a:pt x="11362" y="45049"/>
                </a:cubicBezTo>
                <a:cubicBezTo>
                  <a:pt x="11362" y="47840"/>
                  <a:pt x="12757" y="50631"/>
                  <a:pt x="16943" y="50631"/>
                </a:cubicBezTo>
                <a:cubicBezTo>
                  <a:pt x="19734" y="50631"/>
                  <a:pt x="22524" y="47840"/>
                  <a:pt x="22524" y="45049"/>
                </a:cubicBezTo>
                <a:cubicBezTo>
                  <a:pt x="22524" y="42259"/>
                  <a:pt x="19734" y="39468"/>
                  <a:pt x="16943" y="39468"/>
                </a:cubicBezTo>
                <a:close/>
                <a:moveTo>
                  <a:pt x="90099" y="22524"/>
                </a:moveTo>
                <a:lnTo>
                  <a:pt x="90099" y="22524"/>
                </a:lnTo>
                <a:cubicBezTo>
                  <a:pt x="29501" y="22524"/>
                  <a:pt x="29501" y="22524"/>
                  <a:pt x="29501" y="22524"/>
                </a:cubicBezTo>
                <a:lnTo>
                  <a:pt x="29501" y="22524"/>
                </a:lnTo>
                <a:cubicBezTo>
                  <a:pt x="29501" y="16943"/>
                  <a:pt x="29501" y="16943"/>
                  <a:pt x="29501" y="16943"/>
                </a:cubicBezTo>
                <a:lnTo>
                  <a:pt x="29501" y="16943"/>
                </a:lnTo>
                <a:cubicBezTo>
                  <a:pt x="29501" y="5581"/>
                  <a:pt x="29501" y="5581"/>
                  <a:pt x="29501" y="5581"/>
                </a:cubicBezTo>
                <a:cubicBezTo>
                  <a:pt x="29501" y="4186"/>
                  <a:pt x="29501" y="4186"/>
                  <a:pt x="29501" y="2790"/>
                </a:cubicBezTo>
                <a:cubicBezTo>
                  <a:pt x="30897" y="1395"/>
                  <a:pt x="32491" y="0"/>
                  <a:pt x="35282" y="0"/>
                </a:cubicBezTo>
                <a:cubicBezTo>
                  <a:pt x="84518" y="0"/>
                  <a:pt x="84518" y="0"/>
                  <a:pt x="84518" y="0"/>
                </a:cubicBezTo>
                <a:lnTo>
                  <a:pt x="84518" y="0"/>
                </a:lnTo>
                <a:lnTo>
                  <a:pt x="84518" y="0"/>
                </a:lnTo>
                <a:lnTo>
                  <a:pt x="84518" y="0"/>
                </a:lnTo>
                <a:cubicBezTo>
                  <a:pt x="85913" y="0"/>
                  <a:pt x="85913" y="0"/>
                  <a:pt x="87308" y="1395"/>
                </a:cubicBezTo>
                <a:lnTo>
                  <a:pt x="87308" y="1395"/>
                </a:lnTo>
                <a:lnTo>
                  <a:pt x="87308" y="1395"/>
                </a:lnTo>
                <a:lnTo>
                  <a:pt x="87308" y="1395"/>
                </a:lnTo>
                <a:lnTo>
                  <a:pt x="87308" y="1395"/>
                </a:lnTo>
                <a:lnTo>
                  <a:pt x="87308" y="1395"/>
                </a:lnTo>
                <a:cubicBezTo>
                  <a:pt x="88704" y="1395"/>
                  <a:pt x="88704" y="2790"/>
                  <a:pt x="88704" y="2790"/>
                </a:cubicBezTo>
                <a:lnTo>
                  <a:pt x="88704" y="2790"/>
                </a:lnTo>
                <a:cubicBezTo>
                  <a:pt x="88704" y="2790"/>
                  <a:pt x="90099" y="4186"/>
                  <a:pt x="90099" y="5581"/>
                </a:cubicBezTo>
                <a:lnTo>
                  <a:pt x="90099" y="5581"/>
                </a:lnTo>
                <a:lnTo>
                  <a:pt x="90099" y="5581"/>
                </a:lnTo>
                <a:cubicBezTo>
                  <a:pt x="90099" y="22524"/>
                  <a:pt x="90099" y="22524"/>
                  <a:pt x="90099" y="22524"/>
                </a:cubicBezTo>
                <a:close/>
                <a:moveTo>
                  <a:pt x="90099" y="80332"/>
                </a:moveTo>
                <a:lnTo>
                  <a:pt x="90099" y="80332"/>
                </a:lnTo>
                <a:cubicBezTo>
                  <a:pt x="90099" y="108438"/>
                  <a:pt x="90099" y="108438"/>
                  <a:pt x="90099" y="108438"/>
                </a:cubicBezTo>
                <a:cubicBezTo>
                  <a:pt x="90099" y="111229"/>
                  <a:pt x="90099" y="111229"/>
                  <a:pt x="90099" y="111229"/>
                </a:cubicBezTo>
                <a:cubicBezTo>
                  <a:pt x="90099" y="114019"/>
                  <a:pt x="90099" y="114019"/>
                  <a:pt x="90099" y="114019"/>
                </a:cubicBezTo>
                <a:cubicBezTo>
                  <a:pt x="90099" y="118405"/>
                  <a:pt x="87308" y="119800"/>
                  <a:pt x="84518" y="119800"/>
                </a:cubicBezTo>
                <a:cubicBezTo>
                  <a:pt x="35282" y="119800"/>
                  <a:pt x="35282" y="119800"/>
                  <a:pt x="35282" y="119800"/>
                </a:cubicBezTo>
                <a:cubicBezTo>
                  <a:pt x="32491" y="119800"/>
                  <a:pt x="29501" y="118405"/>
                  <a:pt x="29501" y="114019"/>
                </a:cubicBezTo>
                <a:cubicBezTo>
                  <a:pt x="29501" y="111229"/>
                  <a:pt x="29501" y="111229"/>
                  <a:pt x="29501" y="111229"/>
                </a:cubicBezTo>
                <a:cubicBezTo>
                  <a:pt x="29501" y="108438"/>
                  <a:pt x="29501" y="108438"/>
                  <a:pt x="29501" y="108438"/>
                </a:cubicBezTo>
                <a:cubicBezTo>
                  <a:pt x="29501" y="80332"/>
                  <a:pt x="29501" y="80332"/>
                  <a:pt x="29501" y="80332"/>
                </a:cubicBezTo>
                <a:cubicBezTo>
                  <a:pt x="29501" y="68970"/>
                  <a:pt x="29501" y="68970"/>
                  <a:pt x="29501" y="68970"/>
                </a:cubicBezTo>
                <a:cubicBezTo>
                  <a:pt x="90099" y="68970"/>
                  <a:pt x="90099" y="68970"/>
                  <a:pt x="90099" y="68970"/>
                </a:cubicBezTo>
                <a:lnTo>
                  <a:pt x="90099" y="80332"/>
                </a:lnTo>
                <a:close/>
                <a:moveTo>
                  <a:pt x="78936" y="80332"/>
                </a:moveTo>
                <a:lnTo>
                  <a:pt x="78936" y="80332"/>
                </a:lnTo>
                <a:cubicBezTo>
                  <a:pt x="40863" y="80332"/>
                  <a:pt x="40863" y="80332"/>
                  <a:pt x="40863" y="80332"/>
                </a:cubicBezTo>
                <a:cubicBezTo>
                  <a:pt x="40863" y="85913"/>
                  <a:pt x="40863" y="85913"/>
                  <a:pt x="40863" y="85913"/>
                </a:cubicBezTo>
                <a:cubicBezTo>
                  <a:pt x="78936" y="85913"/>
                  <a:pt x="78936" y="85913"/>
                  <a:pt x="78936" y="85913"/>
                </a:cubicBezTo>
                <a:lnTo>
                  <a:pt x="78936" y="80332"/>
                </a:lnTo>
                <a:close/>
                <a:moveTo>
                  <a:pt x="78936" y="91495"/>
                </a:moveTo>
                <a:lnTo>
                  <a:pt x="78936" y="91495"/>
                </a:lnTo>
                <a:cubicBezTo>
                  <a:pt x="40863" y="91495"/>
                  <a:pt x="40863" y="91495"/>
                  <a:pt x="40863" y="91495"/>
                </a:cubicBezTo>
                <a:cubicBezTo>
                  <a:pt x="40863" y="97076"/>
                  <a:pt x="40863" y="97076"/>
                  <a:pt x="40863" y="97076"/>
                </a:cubicBezTo>
                <a:cubicBezTo>
                  <a:pt x="78936" y="97076"/>
                  <a:pt x="78936" y="97076"/>
                  <a:pt x="78936" y="97076"/>
                </a:cubicBezTo>
                <a:lnTo>
                  <a:pt x="78936" y="91495"/>
                </a:lnTo>
                <a:close/>
                <a:moveTo>
                  <a:pt x="78936" y="102857"/>
                </a:moveTo>
                <a:lnTo>
                  <a:pt x="78936" y="102857"/>
                </a:lnTo>
                <a:cubicBezTo>
                  <a:pt x="40863" y="102857"/>
                  <a:pt x="40863" y="102857"/>
                  <a:pt x="40863" y="102857"/>
                </a:cubicBezTo>
                <a:cubicBezTo>
                  <a:pt x="40863" y="108438"/>
                  <a:pt x="40863" y="108438"/>
                  <a:pt x="40863" y="108438"/>
                </a:cubicBezTo>
                <a:cubicBezTo>
                  <a:pt x="78936" y="108438"/>
                  <a:pt x="78936" y="108438"/>
                  <a:pt x="78936" y="108438"/>
                </a:cubicBezTo>
                <a:lnTo>
                  <a:pt x="78936" y="1028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8" name="Shape 5004">
            <a:extLst>
              <a:ext uri="{FF2B5EF4-FFF2-40B4-BE49-F238E27FC236}">
                <a16:creationId xmlns:a16="http://schemas.microsoft.com/office/drawing/2014/main" id="{F535083F-7F12-4D77-A0C4-9A1825EC18F1}"/>
              </a:ext>
            </a:extLst>
          </p:cNvPr>
          <p:cNvSpPr/>
          <p:nvPr/>
        </p:nvSpPr>
        <p:spPr>
          <a:xfrm>
            <a:off x="13396723" y="6464815"/>
            <a:ext cx="587318" cy="52786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8423" y="118238"/>
                </a:moveTo>
                <a:lnTo>
                  <a:pt x="118423" y="118238"/>
                </a:lnTo>
                <a:cubicBezTo>
                  <a:pt x="80788" y="70018"/>
                  <a:pt x="80788" y="70018"/>
                  <a:pt x="80788" y="70018"/>
                </a:cubicBezTo>
                <a:cubicBezTo>
                  <a:pt x="117044" y="31045"/>
                  <a:pt x="117044" y="31045"/>
                  <a:pt x="117044" y="31045"/>
                </a:cubicBezTo>
                <a:cubicBezTo>
                  <a:pt x="118423" y="32587"/>
                  <a:pt x="119802" y="34348"/>
                  <a:pt x="119802" y="35889"/>
                </a:cubicBezTo>
                <a:cubicBezTo>
                  <a:pt x="119802" y="113614"/>
                  <a:pt x="119802" y="113614"/>
                  <a:pt x="119802" y="113614"/>
                </a:cubicBezTo>
                <a:cubicBezTo>
                  <a:pt x="119802" y="115155"/>
                  <a:pt x="118423" y="116697"/>
                  <a:pt x="118423" y="118238"/>
                </a:cubicBezTo>
                <a:close/>
                <a:moveTo>
                  <a:pt x="2758" y="31045"/>
                </a:moveTo>
                <a:lnTo>
                  <a:pt x="2758" y="31045"/>
                </a:lnTo>
                <a:cubicBezTo>
                  <a:pt x="2758" y="29504"/>
                  <a:pt x="4137" y="29504"/>
                  <a:pt x="5517" y="29504"/>
                </a:cubicBezTo>
                <a:cubicBezTo>
                  <a:pt x="39014" y="29504"/>
                  <a:pt x="39014" y="29504"/>
                  <a:pt x="39014" y="29504"/>
                </a:cubicBezTo>
                <a:cubicBezTo>
                  <a:pt x="40394" y="31045"/>
                  <a:pt x="43152" y="32587"/>
                  <a:pt x="47290" y="32587"/>
                </a:cubicBezTo>
                <a:lnTo>
                  <a:pt x="48669" y="32587"/>
                </a:lnTo>
                <a:cubicBezTo>
                  <a:pt x="48669" y="49761"/>
                  <a:pt x="48669" y="49761"/>
                  <a:pt x="48669" y="49761"/>
                </a:cubicBezTo>
                <a:cubicBezTo>
                  <a:pt x="48669" y="56146"/>
                  <a:pt x="54384" y="62311"/>
                  <a:pt x="59901" y="62311"/>
                </a:cubicBezTo>
                <a:cubicBezTo>
                  <a:pt x="65418" y="62311"/>
                  <a:pt x="70935" y="56146"/>
                  <a:pt x="70935" y="49761"/>
                </a:cubicBezTo>
                <a:cubicBezTo>
                  <a:pt x="70935" y="32587"/>
                  <a:pt x="70935" y="32587"/>
                  <a:pt x="70935" y="32587"/>
                </a:cubicBezTo>
                <a:lnTo>
                  <a:pt x="72315" y="32587"/>
                </a:lnTo>
                <a:cubicBezTo>
                  <a:pt x="76650" y="32587"/>
                  <a:pt x="79408" y="31045"/>
                  <a:pt x="80788" y="29504"/>
                </a:cubicBezTo>
                <a:cubicBezTo>
                  <a:pt x="114088" y="29504"/>
                  <a:pt x="114088" y="29504"/>
                  <a:pt x="114088" y="29504"/>
                </a:cubicBezTo>
                <a:cubicBezTo>
                  <a:pt x="115665" y="29504"/>
                  <a:pt x="117044" y="29504"/>
                  <a:pt x="117044" y="31045"/>
                </a:cubicBezTo>
                <a:cubicBezTo>
                  <a:pt x="59901" y="81027"/>
                  <a:pt x="59901" y="81027"/>
                  <a:pt x="59901" y="81027"/>
                </a:cubicBezTo>
                <a:lnTo>
                  <a:pt x="2758" y="31045"/>
                </a:lnTo>
                <a:close/>
                <a:moveTo>
                  <a:pt x="72315" y="26422"/>
                </a:moveTo>
                <a:lnTo>
                  <a:pt x="72315" y="26422"/>
                </a:lnTo>
                <a:cubicBezTo>
                  <a:pt x="70935" y="26422"/>
                  <a:pt x="69556" y="26422"/>
                  <a:pt x="69556" y="24880"/>
                </a:cubicBezTo>
                <a:cubicBezTo>
                  <a:pt x="65418" y="21798"/>
                  <a:pt x="65418" y="21798"/>
                  <a:pt x="65418" y="21798"/>
                </a:cubicBezTo>
                <a:cubicBezTo>
                  <a:pt x="65418" y="49761"/>
                  <a:pt x="65418" y="49761"/>
                  <a:pt x="65418" y="49761"/>
                </a:cubicBezTo>
                <a:cubicBezTo>
                  <a:pt x="65418" y="53064"/>
                  <a:pt x="62660" y="56146"/>
                  <a:pt x="59901" y="56146"/>
                </a:cubicBezTo>
                <a:cubicBezTo>
                  <a:pt x="57142" y="56146"/>
                  <a:pt x="54384" y="53064"/>
                  <a:pt x="54384" y="49761"/>
                </a:cubicBezTo>
                <a:cubicBezTo>
                  <a:pt x="54384" y="21798"/>
                  <a:pt x="54384" y="21798"/>
                  <a:pt x="54384" y="21798"/>
                </a:cubicBezTo>
                <a:cubicBezTo>
                  <a:pt x="50049" y="24880"/>
                  <a:pt x="50049" y="24880"/>
                  <a:pt x="50049" y="24880"/>
                </a:cubicBezTo>
                <a:cubicBezTo>
                  <a:pt x="50049" y="26422"/>
                  <a:pt x="48669" y="26422"/>
                  <a:pt x="47290" y="26422"/>
                </a:cubicBezTo>
                <a:cubicBezTo>
                  <a:pt x="43152" y="26422"/>
                  <a:pt x="41773" y="24880"/>
                  <a:pt x="41773" y="20256"/>
                </a:cubicBezTo>
                <a:cubicBezTo>
                  <a:pt x="41773" y="18715"/>
                  <a:pt x="41773" y="17174"/>
                  <a:pt x="43152" y="17174"/>
                </a:cubicBezTo>
                <a:cubicBezTo>
                  <a:pt x="55763" y="1541"/>
                  <a:pt x="55763" y="1541"/>
                  <a:pt x="55763" y="1541"/>
                </a:cubicBezTo>
                <a:cubicBezTo>
                  <a:pt x="57142" y="0"/>
                  <a:pt x="58522" y="0"/>
                  <a:pt x="59901" y="0"/>
                </a:cubicBezTo>
                <a:cubicBezTo>
                  <a:pt x="61280" y="0"/>
                  <a:pt x="62660" y="0"/>
                  <a:pt x="64039" y="1541"/>
                </a:cubicBezTo>
                <a:cubicBezTo>
                  <a:pt x="76650" y="17174"/>
                  <a:pt x="76650" y="17174"/>
                  <a:pt x="76650" y="17174"/>
                </a:cubicBezTo>
                <a:cubicBezTo>
                  <a:pt x="78029" y="17174"/>
                  <a:pt x="78029" y="18715"/>
                  <a:pt x="78029" y="20256"/>
                </a:cubicBezTo>
                <a:cubicBezTo>
                  <a:pt x="78029" y="24880"/>
                  <a:pt x="76650" y="26422"/>
                  <a:pt x="72315" y="26422"/>
                </a:cubicBezTo>
                <a:close/>
                <a:moveTo>
                  <a:pt x="1379" y="118238"/>
                </a:moveTo>
                <a:lnTo>
                  <a:pt x="1379" y="118238"/>
                </a:lnTo>
                <a:cubicBezTo>
                  <a:pt x="1379" y="116697"/>
                  <a:pt x="0" y="115155"/>
                  <a:pt x="0" y="113614"/>
                </a:cubicBezTo>
                <a:cubicBezTo>
                  <a:pt x="0" y="35889"/>
                  <a:pt x="0" y="35889"/>
                  <a:pt x="0" y="35889"/>
                </a:cubicBezTo>
                <a:cubicBezTo>
                  <a:pt x="0" y="34348"/>
                  <a:pt x="1379" y="32587"/>
                  <a:pt x="2758" y="31045"/>
                </a:cubicBezTo>
                <a:cubicBezTo>
                  <a:pt x="39014" y="70018"/>
                  <a:pt x="39014" y="70018"/>
                  <a:pt x="39014" y="70018"/>
                </a:cubicBezTo>
                <a:lnTo>
                  <a:pt x="1379" y="118238"/>
                </a:lnTo>
                <a:close/>
                <a:moveTo>
                  <a:pt x="59901" y="93357"/>
                </a:moveTo>
                <a:lnTo>
                  <a:pt x="59901" y="93357"/>
                </a:lnTo>
                <a:cubicBezTo>
                  <a:pt x="75270" y="76183"/>
                  <a:pt x="75270" y="76183"/>
                  <a:pt x="75270" y="76183"/>
                </a:cubicBezTo>
                <a:cubicBezTo>
                  <a:pt x="117044" y="118238"/>
                  <a:pt x="117044" y="118238"/>
                  <a:pt x="117044" y="118238"/>
                </a:cubicBezTo>
                <a:cubicBezTo>
                  <a:pt x="117044" y="119779"/>
                  <a:pt x="115665" y="119779"/>
                  <a:pt x="114088" y="119779"/>
                </a:cubicBezTo>
                <a:cubicBezTo>
                  <a:pt x="5517" y="119779"/>
                  <a:pt x="5517" y="119779"/>
                  <a:pt x="5517" y="119779"/>
                </a:cubicBezTo>
                <a:cubicBezTo>
                  <a:pt x="4137" y="119779"/>
                  <a:pt x="2758" y="119779"/>
                  <a:pt x="2758" y="118238"/>
                </a:cubicBezTo>
                <a:cubicBezTo>
                  <a:pt x="44532" y="76183"/>
                  <a:pt x="44532" y="76183"/>
                  <a:pt x="44532" y="76183"/>
                </a:cubicBezTo>
                <a:lnTo>
                  <a:pt x="59901" y="933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199" name="Shape 5005">
            <a:extLst>
              <a:ext uri="{FF2B5EF4-FFF2-40B4-BE49-F238E27FC236}">
                <a16:creationId xmlns:a16="http://schemas.microsoft.com/office/drawing/2014/main" id="{BC227743-C1A2-4FE2-87EF-99579C62325B}"/>
              </a:ext>
            </a:extLst>
          </p:cNvPr>
          <p:cNvSpPr/>
          <p:nvPr/>
        </p:nvSpPr>
        <p:spPr>
          <a:xfrm>
            <a:off x="12392609" y="6464815"/>
            <a:ext cx="583060" cy="52786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8405" y="118238"/>
                </a:moveTo>
                <a:lnTo>
                  <a:pt x="118405" y="118238"/>
                </a:lnTo>
                <a:cubicBezTo>
                  <a:pt x="81727" y="70018"/>
                  <a:pt x="81727" y="70018"/>
                  <a:pt x="81727" y="70018"/>
                </a:cubicBezTo>
                <a:cubicBezTo>
                  <a:pt x="118405" y="31045"/>
                  <a:pt x="118405" y="31045"/>
                  <a:pt x="118405" y="31045"/>
                </a:cubicBezTo>
                <a:cubicBezTo>
                  <a:pt x="119800" y="32587"/>
                  <a:pt x="119800" y="34348"/>
                  <a:pt x="119800" y="35889"/>
                </a:cubicBezTo>
                <a:cubicBezTo>
                  <a:pt x="119800" y="113614"/>
                  <a:pt x="119800" y="113614"/>
                  <a:pt x="119800" y="113614"/>
                </a:cubicBezTo>
                <a:cubicBezTo>
                  <a:pt x="119800" y="115155"/>
                  <a:pt x="119800" y="116697"/>
                  <a:pt x="118405" y="118238"/>
                </a:cubicBezTo>
                <a:close/>
                <a:moveTo>
                  <a:pt x="1395" y="31045"/>
                </a:moveTo>
                <a:lnTo>
                  <a:pt x="1395" y="31045"/>
                </a:lnTo>
                <a:cubicBezTo>
                  <a:pt x="2790" y="29504"/>
                  <a:pt x="4186" y="29504"/>
                  <a:pt x="5581" y="29504"/>
                </a:cubicBezTo>
                <a:cubicBezTo>
                  <a:pt x="36677" y="29504"/>
                  <a:pt x="36677" y="29504"/>
                  <a:pt x="36677" y="29504"/>
                </a:cubicBezTo>
                <a:cubicBezTo>
                  <a:pt x="36677" y="31045"/>
                  <a:pt x="35083" y="32587"/>
                  <a:pt x="35083" y="35889"/>
                </a:cubicBezTo>
                <a:cubicBezTo>
                  <a:pt x="35083" y="38972"/>
                  <a:pt x="36677" y="42055"/>
                  <a:pt x="39468" y="43596"/>
                </a:cubicBezTo>
                <a:lnTo>
                  <a:pt x="39468" y="43596"/>
                </a:lnTo>
                <a:cubicBezTo>
                  <a:pt x="52026" y="59229"/>
                  <a:pt x="52026" y="59229"/>
                  <a:pt x="52026" y="59229"/>
                </a:cubicBezTo>
                <a:lnTo>
                  <a:pt x="52026" y="59229"/>
                </a:lnTo>
                <a:cubicBezTo>
                  <a:pt x="53621" y="60770"/>
                  <a:pt x="56411" y="62311"/>
                  <a:pt x="60598" y="62311"/>
                </a:cubicBezTo>
                <a:cubicBezTo>
                  <a:pt x="63388" y="62311"/>
                  <a:pt x="66179" y="60770"/>
                  <a:pt x="67574" y="59229"/>
                </a:cubicBezTo>
                <a:lnTo>
                  <a:pt x="67574" y="59229"/>
                </a:lnTo>
                <a:cubicBezTo>
                  <a:pt x="81727" y="43596"/>
                  <a:pt x="81727" y="43596"/>
                  <a:pt x="81727" y="43596"/>
                </a:cubicBezTo>
                <a:lnTo>
                  <a:pt x="81727" y="43596"/>
                </a:lnTo>
                <a:cubicBezTo>
                  <a:pt x="83122" y="42055"/>
                  <a:pt x="84518" y="38972"/>
                  <a:pt x="84518" y="35889"/>
                </a:cubicBezTo>
                <a:cubicBezTo>
                  <a:pt x="84518" y="32587"/>
                  <a:pt x="84518" y="31045"/>
                  <a:pt x="83122" y="29504"/>
                </a:cubicBezTo>
                <a:cubicBezTo>
                  <a:pt x="114019" y="29504"/>
                  <a:pt x="114019" y="29504"/>
                  <a:pt x="114019" y="29504"/>
                </a:cubicBezTo>
                <a:cubicBezTo>
                  <a:pt x="115415" y="29504"/>
                  <a:pt x="116810" y="29504"/>
                  <a:pt x="118405" y="31045"/>
                </a:cubicBezTo>
                <a:cubicBezTo>
                  <a:pt x="60598" y="81027"/>
                  <a:pt x="60598" y="81027"/>
                  <a:pt x="60598" y="81027"/>
                </a:cubicBezTo>
                <a:lnTo>
                  <a:pt x="1395" y="31045"/>
                </a:lnTo>
                <a:close/>
                <a:moveTo>
                  <a:pt x="63388" y="54605"/>
                </a:moveTo>
                <a:lnTo>
                  <a:pt x="63388" y="54605"/>
                </a:lnTo>
                <a:cubicBezTo>
                  <a:pt x="63388" y="56146"/>
                  <a:pt x="61993" y="56146"/>
                  <a:pt x="60598" y="56146"/>
                </a:cubicBezTo>
                <a:cubicBezTo>
                  <a:pt x="59202" y="56146"/>
                  <a:pt x="57807" y="56146"/>
                  <a:pt x="56411" y="54605"/>
                </a:cubicBezTo>
                <a:cubicBezTo>
                  <a:pt x="43654" y="38972"/>
                  <a:pt x="43654" y="38972"/>
                  <a:pt x="43654" y="38972"/>
                </a:cubicBezTo>
                <a:cubicBezTo>
                  <a:pt x="42259" y="38972"/>
                  <a:pt x="40863" y="37431"/>
                  <a:pt x="40863" y="35889"/>
                </a:cubicBezTo>
                <a:cubicBezTo>
                  <a:pt x="40863" y="31045"/>
                  <a:pt x="43654" y="29504"/>
                  <a:pt x="46445" y="29504"/>
                </a:cubicBezTo>
                <a:cubicBezTo>
                  <a:pt x="47840" y="29504"/>
                  <a:pt x="49235" y="29504"/>
                  <a:pt x="50631" y="31045"/>
                </a:cubicBezTo>
                <a:cubicBezTo>
                  <a:pt x="55016" y="34348"/>
                  <a:pt x="55016" y="34348"/>
                  <a:pt x="55016" y="34348"/>
                </a:cubicBezTo>
                <a:cubicBezTo>
                  <a:pt x="55016" y="6165"/>
                  <a:pt x="55016" y="6165"/>
                  <a:pt x="55016" y="6165"/>
                </a:cubicBezTo>
                <a:cubicBezTo>
                  <a:pt x="55016" y="3082"/>
                  <a:pt x="56411" y="0"/>
                  <a:pt x="60598" y="0"/>
                </a:cubicBezTo>
                <a:cubicBezTo>
                  <a:pt x="63388" y="0"/>
                  <a:pt x="66179" y="3082"/>
                  <a:pt x="66179" y="6165"/>
                </a:cubicBezTo>
                <a:cubicBezTo>
                  <a:pt x="66179" y="34348"/>
                  <a:pt x="66179" y="34348"/>
                  <a:pt x="66179" y="34348"/>
                </a:cubicBezTo>
                <a:cubicBezTo>
                  <a:pt x="68970" y="31045"/>
                  <a:pt x="68970" y="31045"/>
                  <a:pt x="68970" y="31045"/>
                </a:cubicBezTo>
                <a:cubicBezTo>
                  <a:pt x="70365" y="29504"/>
                  <a:pt x="71760" y="29504"/>
                  <a:pt x="73156" y="29504"/>
                </a:cubicBezTo>
                <a:cubicBezTo>
                  <a:pt x="76146" y="29504"/>
                  <a:pt x="78936" y="31045"/>
                  <a:pt x="78936" y="35889"/>
                </a:cubicBezTo>
                <a:cubicBezTo>
                  <a:pt x="78936" y="37431"/>
                  <a:pt x="78936" y="38972"/>
                  <a:pt x="77541" y="38972"/>
                </a:cubicBezTo>
                <a:lnTo>
                  <a:pt x="63388" y="54605"/>
                </a:lnTo>
                <a:close/>
                <a:moveTo>
                  <a:pt x="1395" y="118238"/>
                </a:moveTo>
                <a:lnTo>
                  <a:pt x="1395" y="118238"/>
                </a:lnTo>
                <a:cubicBezTo>
                  <a:pt x="0" y="116697"/>
                  <a:pt x="0" y="115155"/>
                  <a:pt x="0" y="113614"/>
                </a:cubicBezTo>
                <a:cubicBezTo>
                  <a:pt x="0" y="35889"/>
                  <a:pt x="0" y="35889"/>
                  <a:pt x="0" y="35889"/>
                </a:cubicBezTo>
                <a:cubicBezTo>
                  <a:pt x="0" y="34348"/>
                  <a:pt x="0" y="32587"/>
                  <a:pt x="1395" y="31045"/>
                </a:cubicBezTo>
                <a:cubicBezTo>
                  <a:pt x="38073" y="70018"/>
                  <a:pt x="38073" y="70018"/>
                  <a:pt x="38073" y="70018"/>
                </a:cubicBezTo>
                <a:lnTo>
                  <a:pt x="1395" y="118238"/>
                </a:lnTo>
                <a:close/>
                <a:moveTo>
                  <a:pt x="60598" y="93357"/>
                </a:moveTo>
                <a:lnTo>
                  <a:pt x="60598" y="93357"/>
                </a:lnTo>
                <a:cubicBezTo>
                  <a:pt x="76146" y="76183"/>
                  <a:pt x="76146" y="76183"/>
                  <a:pt x="76146" y="76183"/>
                </a:cubicBezTo>
                <a:cubicBezTo>
                  <a:pt x="118405" y="118238"/>
                  <a:pt x="118405" y="118238"/>
                  <a:pt x="118405" y="118238"/>
                </a:cubicBezTo>
                <a:cubicBezTo>
                  <a:pt x="116810" y="119779"/>
                  <a:pt x="115415" y="119779"/>
                  <a:pt x="114019" y="119779"/>
                </a:cubicBezTo>
                <a:cubicBezTo>
                  <a:pt x="5581" y="119779"/>
                  <a:pt x="5581" y="119779"/>
                  <a:pt x="5581" y="119779"/>
                </a:cubicBezTo>
                <a:cubicBezTo>
                  <a:pt x="4186" y="119779"/>
                  <a:pt x="2790" y="119779"/>
                  <a:pt x="1395" y="118238"/>
                </a:cubicBezTo>
                <a:cubicBezTo>
                  <a:pt x="45049" y="76183"/>
                  <a:pt x="45049" y="76183"/>
                  <a:pt x="45049" y="76183"/>
                </a:cubicBezTo>
                <a:lnTo>
                  <a:pt x="60598" y="933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0" name="Shape 5006">
            <a:extLst>
              <a:ext uri="{FF2B5EF4-FFF2-40B4-BE49-F238E27FC236}">
                <a16:creationId xmlns:a16="http://schemas.microsoft.com/office/drawing/2014/main" id="{75BCC01A-D4C3-42D7-BFB4-2CB20A6330C5}"/>
              </a:ext>
            </a:extLst>
          </p:cNvPr>
          <p:cNvSpPr/>
          <p:nvPr/>
        </p:nvSpPr>
        <p:spPr>
          <a:xfrm>
            <a:off x="11386369" y="6526540"/>
            <a:ext cx="578807" cy="40441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1863" y="54832"/>
                </a:moveTo>
                <a:lnTo>
                  <a:pt x="81863" y="54832"/>
                </a:lnTo>
                <a:cubicBezTo>
                  <a:pt x="118402" y="2009"/>
                  <a:pt x="118402" y="2009"/>
                  <a:pt x="118402" y="2009"/>
                </a:cubicBezTo>
                <a:cubicBezTo>
                  <a:pt x="119800" y="4019"/>
                  <a:pt x="119800" y="6028"/>
                  <a:pt x="119800" y="8038"/>
                </a:cubicBezTo>
                <a:cubicBezTo>
                  <a:pt x="119800" y="111387"/>
                  <a:pt x="119800" y="111387"/>
                  <a:pt x="119800" y="111387"/>
                </a:cubicBezTo>
                <a:cubicBezTo>
                  <a:pt x="119800" y="113397"/>
                  <a:pt x="119800" y="115693"/>
                  <a:pt x="118402" y="117703"/>
                </a:cubicBezTo>
                <a:lnTo>
                  <a:pt x="81863" y="54832"/>
                </a:lnTo>
                <a:close/>
                <a:moveTo>
                  <a:pt x="1397" y="2009"/>
                </a:moveTo>
                <a:lnTo>
                  <a:pt x="1397" y="2009"/>
                </a:lnTo>
                <a:cubicBezTo>
                  <a:pt x="2795" y="2009"/>
                  <a:pt x="4193" y="0"/>
                  <a:pt x="5590" y="0"/>
                </a:cubicBezTo>
                <a:cubicBezTo>
                  <a:pt x="114209" y="0"/>
                  <a:pt x="114209" y="0"/>
                  <a:pt x="114209" y="0"/>
                </a:cubicBezTo>
                <a:cubicBezTo>
                  <a:pt x="115607" y="0"/>
                  <a:pt x="117004" y="2009"/>
                  <a:pt x="118402" y="2009"/>
                </a:cubicBezTo>
                <a:cubicBezTo>
                  <a:pt x="59301" y="68899"/>
                  <a:pt x="59301" y="68899"/>
                  <a:pt x="59301" y="68899"/>
                </a:cubicBezTo>
                <a:lnTo>
                  <a:pt x="1397" y="2009"/>
                </a:lnTo>
                <a:close/>
                <a:moveTo>
                  <a:pt x="1397" y="117703"/>
                </a:moveTo>
                <a:lnTo>
                  <a:pt x="1397" y="117703"/>
                </a:lnTo>
                <a:cubicBezTo>
                  <a:pt x="0" y="115693"/>
                  <a:pt x="0" y="113397"/>
                  <a:pt x="0" y="111387"/>
                </a:cubicBezTo>
                <a:cubicBezTo>
                  <a:pt x="0" y="8038"/>
                  <a:pt x="0" y="8038"/>
                  <a:pt x="0" y="8038"/>
                </a:cubicBezTo>
                <a:cubicBezTo>
                  <a:pt x="0" y="6028"/>
                  <a:pt x="0" y="4019"/>
                  <a:pt x="1397" y="2009"/>
                </a:cubicBezTo>
                <a:cubicBezTo>
                  <a:pt x="38136" y="54832"/>
                  <a:pt x="38136" y="54832"/>
                  <a:pt x="38136" y="54832"/>
                </a:cubicBezTo>
                <a:lnTo>
                  <a:pt x="1397" y="117703"/>
                </a:lnTo>
                <a:close/>
                <a:moveTo>
                  <a:pt x="59301" y="85263"/>
                </a:moveTo>
                <a:lnTo>
                  <a:pt x="59301" y="85263"/>
                </a:lnTo>
                <a:cubicBezTo>
                  <a:pt x="74675" y="62870"/>
                  <a:pt x="74675" y="62870"/>
                  <a:pt x="74675" y="62870"/>
                </a:cubicBezTo>
                <a:cubicBezTo>
                  <a:pt x="118402" y="117703"/>
                  <a:pt x="118402" y="117703"/>
                  <a:pt x="118402" y="117703"/>
                </a:cubicBezTo>
                <a:cubicBezTo>
                  <a:pt x="117004" y="119712"/>
                  <a:pt x="115607" y="119712"/>
                  <a:pt x="114209" y="119712"/>
                </a:cubicBezTo>
                <a:cubicBezTo>
                  <a:pt x="5590" y="119712"/>
                  <a:pt x="5590" y="119712"/>
                  <a:pt x="5590" y="119712"/>
                </a:cubicBezTo>
                <a:cubicBezTo>
                  <a:pt x="4193" y="119712"/>
                  <a:pt x="2795" y="119712"/>
                  <a:pt x="1397" y="117703"/>
                </a:cubicBezTo>
                <a:cubicBezTo>
                  <a:pt x="43727" y="62870"/>
                  <a:pt x="43727" y="62870"/>
                  <a:pt x="43727" y="62870"/>
                </a:cubicBezTo>
                <a:lnTo>
                  <a:pt x="59301" y="852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1" name="Shape 5007">
            <a:extLst>
              <a:ext uri="{FF2B5EF4-FFF2-40B4-BE49-F238E27FC236}">
                <a16:creationId xmlns:a16="http://schemas.microsoft.com/office/drawing/2014/main" id="{9F618162-CD43-4998-9033-F847541D411D}"/>
              </a:ext>
            </a:extLst>
          </p:cNvPr>
          <p:cNvSpPr/>
          <p:nvPr/>
        </p:nvSpPr>
        <p:spPr>
          <a:xfrm>
            <a:off x="10368685" y="6473327"/>
            <a:ext cx="587318" cy="5108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76" y="119774"/>
                </a:moveTo>
                <a:lnTo>
                  <a:pt x="114276" y="119774"/>
                </a:lnTo>
                <a:cubicBezTo>
                  <a:pt x="5526" y="119774"/>
                  <a:pt x="5526" y="119774"/>
                  <a:pt x="5526" y="119774"/>
                </a:cubicBezTo>
                <a:cubicBezTo>
                  <a:pt x="2763" y="119774"/>
                  <a:pt x="0" y="116610"/>
                  <a:pt x="0" y="113446"/>
                </a:cubicBezTo>
                <a:cubicBezTo>
                  <a:pt x="0" y="6327"/>
                  <a:pt x="0" y="6327"/>
                  <a:pt x="0" y="6327"/>
                </a:cubicBezTo>
                <a:cubicBezTo>
                  <a:pt x="0" y="3163"/>
                  <a:pt x="2763" y="0"/>
                  <a:pt x="5526" y="0"/>
                </a:cubicBezTo>
                <a:cubicBezTo>
                  <a:pt x="114276" y="0"/>
                  <a:pt x="114276" y="0"/>
                  <a:pt x="114276" y="0"/>
                </a:cubicBezTo>
                <a:cubicBezTo>
                  <a:pt x="117039" y="0"/>
                  <a:pt x="119802" y="3163"/>
                  <a:pt x="119802" y="6327"/>
                </a:cubicBezTo>
                <a:cubicBezTo>
                  <a:pt x="119802" y="113446"/>
                  <a:pt x="119802" y="113446"/>
                  <a:pt x="119802" y="113446"/>
                </a:cubicBezTo>
                <a:cubicBezTo>
                  <a:pt x="119802" y="116610"/>
                  <a:pt x="117039" y="119774"/>
                  <a:pt x="114276" y="119774"/>
                </a:cubicBezTo>
                <a:close/>
                <a:moveTo>
                  <a:pt x="11052" y="6327"/>
                </a:moveTo>
                <a:lnTo>
                  <a:pt x="11052" y="6327"/>
                </a:lnTo>
                <a:cubicBezTo>
                  <a:pt x="8289" y="6327"/>
                  <a:pt x="5526" y="9717"/>
                  <a:pt x="5526" y="12881"/>
                </a:cubicBezTo>
                <a:cubicBezTo>
                  <a:pt x="5526" y="17627"/>
                  <a:pt x="8289" y="19209"/>
                  <a:pt x="11052" y="19209"/>
                </a:cubicBezTo>
                <a:cubicBezTo>
                  <a:pt x="15197" y="19209"/>
                  <a:pt x="16578" y="17627"/>
                  <a:pt x="16578" y="12881"/>
                </a:cubicBezTo>
                <a:cubicBezTo>
                  <a:pt x="16578" y="9717"/>
                  <a:pt x="15197" y="6327"/>
                  <a:pt x="11052" y="6327"/>
                </a:cubicBezTo>
                <a:close/>
                <a:moveTo>
                  <a:pt x="27828" y="6327"/>
                </a:moveTo>
                <a:lnTo>
                  <a:pt x="27828" y="6327"/>
                </a:lnTo>
                <a:cubicBezTo>
                  <a:pt x="25065" y="6327"/>
                  <a:pt x="22302" y="9717"/>
                  <a:pt x="22302" y="12881"/>
                </a:cubicBezTo>
                <a:cubicBezTo>
                  <a:pt x="22302" y="17627"/>
                  <a:pt x="25065" y="19209"/>
                  <a:pt x="27828" y="19209"/>
                </a:cubicBezTo>
                <a:cubicBezTo>
                  <a:pt x="31973" y="19209"/>
                  <a:pt x="33355" y="17627"/>
                  <a:pt x="33355" y="12881"/>
                </a:cubicBezTo>
                <a:cubicBezTo>
                  <a:pt x="33355" y="9717"/>
                  <a:pt x="31973" y="6327"/>
                  <a:pt x="27828" y="6327"/>
                </a:cubicBezTo>
                <a:close/>
                <a:moveTo>
                  <a:pt x="44605" y="6327"/>
                </a:moveTo>
                <a:lnTo>
                  <a:pt x="44605" y="6327"/>
                </a:lnTo>
                <a:cubicBezTo>
                  <a:pt x="41842" y="6327"/>
                  <a:pt x="38881" y="9717"/>
                  <a:pt x="38881" y="12881"/>
                </a:cubicBezTo>
                <a:cubicBezTo>
                  <a:pt x="38881" y="17627"/>
                  <a:pt x="41842" y="19209"/>
                  <a:pt x="44605" y="19209"/>
                </a:cubicBezTo>
                <a:cubicBezTo>
                  <a:pt x="48750" y="19209"/>
                  <a:pt x="50131" y="17627"/>
                  <a:pt x="50131" y="12881"/>
                </a:cubicBezTo>
                <a:cubicBezTo>
                  <a:pt x="50131" y="9717"/>
                  <a:pt x="48750" y="6327"/>
                  <a:pt x="44605" y="6327"/>
                </a:cubicBezTo>
                <a:close/>
                <a:moveTo>
                  <a:pt x="114276" y="25536"/>
                </a:moveTo>
                <a:lnTo>
                  <a:pt x="114276" y="25536"/>
                </a:lnTo>
                <a:cubicBezTo>
                  <a:pt x="108750" y="25536"/>
                  <a:pt x="108750" y="25536"/>
                  <a:pt x="108750" y="25536"/>
                </a:cubicBezTo>
                <a:cubicBezTo>
                  <a:pt x="11052" y="25536"/>
                  <a:pt x="11052" y="25536"/>
                  <a:pt x="11052" y="25536"/>
                </a:cubicBezTo>
                <a:cubicBezTo>
                  <a:pt x="5526" y="25536"/>
                  <a:pt x="5526" y="25536"/>
                  <a:pt x="5526" y="25536"/>
                </a:cubicBezTo>
                <a:cubicBezTo>
                  <a:pt x="5526" y="113446"/>
                  <a:pt x="5526" y="113446"/>
                  <a:pt x="5526" y="113446"/>
                </a:cubicBezTo>
                <a:cubicBezTo>
                  <a:pt x="114276" y="113446"/>
                  <a:pt x="114276" y="113446"/>
                  <a:pt x="114276" y="113446"/>
                </a:cubicBezTo>
                <a:lnTo>
                  <a:pt x="114276" y="25536"/>
                </a:lnTo>
                <a:close/>
                <a:moveTo>
                  <a:pt x="43223" y="51073"/>
                </a:moveTo>
                <a:lnTo>
                  <a:pt x="43223" y="51073"/>
                </a:lnTo>
                <a:cubicBezTo>
                  <a:pt x="44605" y="49491"/>
                  <a:pt x="48750" y="49491"/>
                  <a:pt x="50131" y="51073"/>
                </a:cubicBezTo>
                <a:cubicBezTo>
                  <a:pt x="60000" y="62372"/>
                  <a:pt x="60000" y="62372"/>
                  <a:pt x="60000" y="62372"/>
                </a:cubicBezTo>
                <a:cubicBezTo>
                  <a:pt x="69671" y="51073"/>
                  <a:pt x="69671" y="51073"/>
                  <a:pt x="69671" y="51073"/>
                </a:cubicBezTo>
                <a:cubicBezTo>
                  <a:pt x="71052" y="49491"/>
                  <a:pt x="75197" y="49491"/>
                  <a:pt x="76578" y="51073"/>
                </a:cubicBezTo>
                <a:cubicBezTo>
                  <a:pt x="79539" y="54463"/>
                  <a:pt x="79539" y="57627"/>
                  <a:pt x="76578" y="60790"/>
                </a:cubicBezTo>
                <a:cubicBezTo>
                  <a:pt x="68289" y="70282"/>
                  <a:pt x="68289" y="70282"/>
                  <a:pt x="68289" y="70282"/>
                </a:cubicBezTo>
                <a:cubicBezTo>
                  <a:pt x="76578" y="81581"/>
                  <a:pt x="76578" y="81581"/>
                  <a:pt x="76578" y="81581"/>
                </a:cubicBezTo>
                <a:cubicBezTo>
                  <a:pt x="79539" y="83163"/>
                  <a:pt x="79539" y="87909"/>
                  <a:pt x="76578" y="91073"/>
                </a:cubicBezTo>
                <a:cubicBezTo>
                  <a:pt x="75197" y="92655"/>
                  <a:pt x="71052" y="92655"/>
                  <a:pt x="69671" y="91073"/>
                </a:cubicBezTo>
                <a:cubicBezTo>
                  <a:pt x="60000" y="80000"/>
                  <a:pt x="60000" y="80000"/>
                  <a:pt x="60000" y="80000"/>
                </a:cubicBezTo>
                <a:cubicBezTo>
                  <a:pt x="50131" y="91073"/>
                  <a:pt x="50131" y="91073"/>
                  <a:pt x="50131" y="91073"/>
                </a:cubicBezTo>
                <a:cubicBezTo>
                  <a:pt x="48750" y="92655"/>
                  <a:pt x="44605" y="92655"/>
                  <a:pt x="43223" y="91073"/>
                </a:cubicBezTo>
                <a:cubicBezTo>
                  <a:pt x="40460" y="87909"/>
                  <a:pt x="40460" y="83163"/>
                  <a:pt x="43223" y="81581"/>
                </a:cubicBezTo>
                <a:cubicBezTo>
                  <a:pt x="51513" y="70282"/>
                  <a:pt x="51513" y="70282"/>
                  <a:pt x="51513" y="70282"/>
                </a:cubicBezTo>
                <a:cubicBezTo>
                  <a:pt x="43223" y="60790"/>
                  <a:pt x="43223" y="60790"/>
                  <a:pt x="43223" y="60790"/>
                </a:cubicBezTo>
                <a:cubicBezTo>
                  <a:pt x="40460" y="57627"/>
                  <a:pt x="40460" y="54463"/>
                  <a:pt x="43223" y="5107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2" name="Shape 5008">
            <a:extLst>
              <a:ext uri="{FF2B5EF4-FFF2-40B4-BE49-F238E27FC236}">
                <a16:creationId xmlns:a16="http://schemas.microsoft.com/office/drawing/2014/main" id="{BF66A278-1238-4307-80A6-8C822C7E95D1}"/>
              </a:ext>
            </a:extLst>
          </p:cNvPr>
          <p:cNvSpPr/>
          <p:nvPr/>
        </p:nvSpPr>
        <p:spPr>
          <a:xfrm>
            <a:off x="9402303" y="6473327"/>
            <a:ext cx="578807" cy="5108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09" y="119774"/>
                </a:moveTo>
                <a:lnTo>
                  <a:pt x="114209" y="119774"/>
                </a:lnTo>
                <a:cubicBezTo>
                  <a:pt x="5590" y="119774"/>
                  <a:pt x="5590" y="119774"/>
                  <a:pt x="5590" y="119774"/>
                </a:cubicBezTo>
                <a:cubicBezTo>
                  <a:pt x="2795" y="119774"/>
                  <a:pt x="0" y="116610"/>
                  <a:pt x="0" y="113446"/>
                </a:cubicBezTo>
                <a:cubicBezTo>
                  <a:pt x="0" y="6327"/>
                  <a:pt x="0" y="6327"/>
                  <a:pt x="0" y="6327"/>
                </a:cubicBezTo>
                <a:cubicBezTo>
                  <a:pt x="0" y="3163"/>
                  <a:pt x="2795" y="0"/>
                  <a:pt x="5590" y="0"/>
                </a:cubicBezTo>
                <a:cubicBezTo>
                  <a:pt x="114209" y="0"/>
                  <a:pt x="114209" y="0"/>
                  <a:pt x="114209" y="0"/>
                </a:cubicBezTo>
                <a:cubicBezTo>
                  <a:pt x="118402" y="0"/>
                  <a:pt x="119800" y="3163"/>
                  <a:pt x="119800" y="6327"/>
                </a:cubicBezTo>
                <a:cubicBezTo>
                  <a:pt x="119800" y="113446"/>
                  <a:pt x="119800" y="113446"/>
                  <a:pt x="119800" y="113446"/>
                </a:cubicBezTo>
                <a:cubicBezTo>
                  <a:pt x="119800" y="116610"/>
                  <a:pt x="118402" y="119774"/>
                  <a:pt x="114209" y="119774"/>
                </a:cubicBezTo>
                <a:close/>
                <a:moveTo>
                  <a:pt x="11181" y="6327"/>
                </a:moveTo>
                <a:lnTo>
                  <a:pt x="11181" y="6327"/>
                </a:lnTo>
                <a:cubicBezTo>
                  <a:pt x="8386" y="6327"/>
                  <a:pt x="5590" y="9717"/>
                  <a:pt x="5590" y="12881"/>
                </a:cubicBezTo>
                <a:cubicBezTo>
                  <a:pt x="5590" y="17627"/>
                  <a:pt x="8386" y="19209"/>
                  <a:pt x="11181" y="19209"/>
                </a:cubicBezTo>
                <a:cubicBezTo>
                  <a:pt x="13976" y="19209"/>
                  <a:pt x="16772" y="17627"/>
                  <a:pt x="16772" y="12881"/>
                </a:cubicBezTo>
                <a:cubicBezTo>
                  <a:pt x="16772" y="9717"/>
                  <a:pt x="13976" y="6327"/>
                  <a:pt x="11181" y="6327"/>
                </a:cubicBezTo>
                <a:close/>
                <a:moveTo>
                  <a:pt x="28153" y="6327"/>
                </a:moveTo>
                <a:lnTo>
                  <a:pt x="28153" y="6327"/>
                </a:lnTo>
                <a:cubicBezTo>
                  <a:pt x="25357" y="6327"/>
                  <a:pt x="22562" y="9717"/>
                  <a:pt x="22562" y="12881"/>
                </a:cubicBezTo>
                <a:cubicBezTo>
                  <a:pt x="22562" y="17627"/>
                  <a:pt x="25357" y="19209"/>
                  <a:pt x="28153" y="19209"/>
                </a:cubicBezTo>
                <a:cubicBezTo>
                  <a:pt x="30948" y="19209"/>
                  <a:pt x="33743" y="17627"/>
                  <a:pt x="33743" y="12881"/>
                </a:cubicBezTo>
                <a:cubicBezTo>
                  <a:pt x="33743" y="9717"/>
                  <a:pt x="30948" y="6327"/>
                  <a:pt x="28153" y="6327"/>
                </a:cubicBezTo>
                <a:close/>
                <a:moveTo>
                  <a:pt x="45124" y="6327"/>
                </a:moveTo>
                <a:lnTo>
                  <a:pt x="45124" y="6327"/>
                </a:lnTo>
                <a:cubicBezTo>
                  <a:pt x="42329" y="6327"/>
                  <a:pt x="39334" y="9717"/>
                  <a:pt x="39334" y="12881"/>
                </a:cubicBezTo>
                <a:cubicBezTo>
                  <a:pt x="39334" y="17627"/>
                  <a:pt x="42329" y="19209"/>
                  <a:pt x="45124" y="19209"/>
                </a:cubicBezTo>
                <a:cubicBezTo>
                  <a:pt x="47920" y="19209"/>
                  <a:pt x="50715" y="17627"/>
                  <a:pt x="50715" y="12881"/>
                </a:cubicBezTo>
                <a:cubicBezTo>
                  <a:pt x="50715" y="9717"/>
                  <a:pt x="47920" y="6327"/>
                  <a:pt x="45124" y="6327"/>
                </a:cubicBezTo>
                <a:close/>
                <a:moveTo>
                  <a:pt x="114209" y="25536"/>
                </a:moveTo>
                <a:lnTo>
                  <a:pt x="114209" y="25536"/>
                </a:lnTo>
                <a:cubicBezTo>
                  <a:pt x="108618" y="25536"/>
                  <a:pt x="108618" y="25536"/>
                  <a:pt x="108618" y="25536"/>
                </a:cubicBezTo>
                <a:cubicBezTo>
                  <a:pt x="11181" y="25536"/>
                  <a:pt x="11181" y="25536"/>
                  <a:pt x="11181" y="25536"/>
                </a:cubicBezTo>
                <a:cubicBezTo>
                  <a:pt x="5590" y="25536"/>
                  <a:pt x="5590" y="25536"/>
                  <a:pt x="5590" y="25536"/>
                </a:cubicBezTo>
                <a:cubicBezTo>
                  <a:pt x="5590" y="113446"/>
                  <a:pt x="5590" y="113446"/>
                  <a:pt x="5590" y="113446"/>
                </a:cubicBezTo>
                <a:cubicBezTo>
                  <a:pt x="114209" y="113446"/>
                  <a:pt x="114209" y="113446"/>
                  <a:pt x="114209" y="113446"/>
                </a:cubicBezTo>
                <a:lnTo>
                  <a:pt x="114209" y="25536"/>
                </a:lnTo>
                <a:close/>
                <a:moveTo>
                  <a:pt x="43727" y="63954"/>
                </a:moveTo>
                <a:lnTo>
                  <a:pt x="43727" y="63954"/>
                </a:lnTo>
                <a:cubicBezTo>
                  <a:pt x="45124" y="63954"/>
                  <a:pt x="46522" y="65536"/>
                  <a:pt x="46522" y="67118"/>
                </a:cubicBezTo>
                <a:lnTo>
                  <a:pt x="46522" y="67118"/>
                </a:lnTo>
                <a:cubicBezTo>
                  <a:pt x="54908" y="75028"/>
                  <a:pt x="54908" y="75028"/>
                  <a:pt x="54908" y="75028"/>
                </a:cubicBezTo>
                <a:cubicBezTo>
                  <a:pt x="73277" y="54463"/>
                  <a:pt x="73277" y="54463"/>
                  <a:pt x="73277" y="54463"/>
                </a:cubicBezTo>
                <a:lnTo>
                  <a:pt x="73277" y="54463"/>
                </a:lnTo>
                <a:cubicBezTo>
                  <a:pt x="74675" y="52881"/>
                  <a:pt x="76073" y="51073"/>
                  <a:pt x="77470" y="51073"/>
                </a:cubicBezTo>
                <a:cubicBezTo>
                  <a:pt x="80266" y="51073"/>
                  <a:pt x="83261" y="54463"/>
                  <a:pt x="83261" y="57627"/>
                </a:cubicBezTo>
                <a:cubicBezTo>
                  <a:pt x="83261" y="59209"/>
                  <a:pt x="81863" y="60790"/>
                  <a:pt x="80266" y="62372"/>
                </a:cubicBezTo>
                <a:lnTo>
                  <a:pt x="80266" y="62372"/>
                </a:lnTo>
                <a:cubicBezTo>
                  <a:pt x="57703" y="87909"/>
                  <a:pt x="57703" y="87909"/>
                  <a:pt x="57703" y="87909"/>
                </a:cubicBezTo>
                <a:lnTo>
                  <a:pt x="57703" y="87909"/>
                </a:lnTo>
                <a:cubicBezTo>
                  <a:pt x="57703" y="89491"/>
                  <a:pt x="56306" y="89491"/>
                  <a:pt x="54908" y="89491"/>
                </a:cubicBezTo>
                <a:cubicBezTo>
                  <a:pt x="53510" y="89491"/>
                  <a:pt x="52113" y="89491"/>
                  <a:pt x="50715" y="87909"/>
                </a:cubicBezTo>
                <a:lnTo>
                  <a:pt x="50715" y="87909"/>
                </a:lnTo>
                <a:cubicBezTo>
                  <a:pt x="39334" y="75028"/>
                  <a:pt x="39334" y="75028"/>
                  <a:pt x="39334" y="75028"/>
                </a:cubicBezTo>
                <a:lnTo>
                  <a:pt x="39334" y="75028"/>
                </a:lnTo>
                <a:cubicBezTo>
                  <a:pt x="37936" y="73446"/>
                  <a:pt x="37936" y="71864"/>
                  <a:pt x="37936" y="70282"/>
                </a:cubicBezTo>
                <a:cubicBezTo>
                  <a:pt x="37936" y="67118"/>
                  <a:pt x="39334" y="63954"/>
                  <a:pt x="43727" y="639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3" name="Shape 5009">
            <a:extLst>
              <a:ext uri="{FF2B5EF4-FFF2-40B4-BE49-F238E27FC236}">
                <a16:creationId xmlns:a16="http://schemas.microsoft.com/office/drawing/2014/main" id="{56C293A8-C1BD-4B84-874F-9A7F42C76876}"/>
              </a:ext>
            </a:extLst>
          </p:cNvPr>
          <p:cNvSpPr/>
          <p:nvPr/>
        </p:nvSpPr>
        <p:spPr>
          <a:xfrm>
            <a:off x="8368479" y="6473327"/>
            <a:ext cx="578807" cy="5108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09" y="119774"/>
                </a:moveTo>
                <a:lnTo>
                  <a:pt x="114209" y="119774"/>
                </a:lnTo>
                <a:cubicBezTo>
                  <a:pt x="5590" y="119774"/>
                  <a:pt x="5590" y="119774"/>
                  <a:pt x="5590" y="119774"/>
                </a:cubicBezTo>
                <a:cubicBezTo>
                  <a:pt x="1397" y="119774"/>
                  <a:pt x="0" y="116610"/>
                  <a:pt x="0" y="113446"/>
                </a:cubicBezTo>
                <a:cubicBezTo>
                  <a:pt x="0" y="6327"/>
                  <a:pt x="0" y="6327"/>
                  <a:pt x="0" y="6327"/>
                </a:cubicBezTo>
                <a:cubicBezTo>
                  <a:pt x="0" y="3163"/>
                  <a:pt x="1397" y="0"/>
                  <a:pt x="5590" y="0"/>
                </a:cubicBezTo>
                <a:cubicBezTo>
                  <a:pt x="114209" y="0"/>
                  <a:pt x="114209" y="0"/>
                  <a:pt x="114209" y="0"/>
                </a:cubicBezTo>
                <a:cubicBezTo>
                  <a:pt x="117004" y="0"/>
                  <a:pt x="119800" y="3163"/>
                  <a:pt x="119800" y="6327"/>
                </a:cubicBezTo>
                <a:cubicBezTo>
                  <a:pt x="119800" y="113446"/>
                  <a:pt x="119800" y="113446"/>
                  <a:pt x="119800" y="113446"/>
                </a:cubicBezTo>
                <a:cubicBezTo>
                  <a:pt x="119800" y="116610"/>
                  <a:pt x="117004" y="119774"/>
                  <a:pt x="114209" y="119774"/>
                </a:cubicBezTo>
                <a:close/>
                <a:moveTo>
                  <a:pt x="11181" y="6327"/>
                </a:moveTo>
                <a:lnTo>
                  <a:pt x="11181" y="6327"/>
                </a:lnTo>
                <a:cubicBezTo>
                  <a:pt x="6988" y="6327"/>
                  <a:pt x="5590" y="9717"/>
                  <a:pt x="5590" y="12881"/>
                </a:cubicBezTo>
                <a:cubicBezTo>
                  <a:pt x="5590" y="17627"/>
                  <a:pt x="6988" y="19209"/>
                  <a:pt x="11181" y="19209"/>
                </a:cubicBezTo>
                <a:cubicBezTo>
                  <a:pt x="13976" y="19209"/>
                  <a:pt x="16772" y="17627"/>
                  <a:pt x="16772" y="12881"/>
                </a:cubicBezTo>
                <a:cubicBezTo>
                  <a:pt x="16772" y="9717"/>
                  <a:pt x="13976" y="6327"/>
                  <a:pt x="11181" y="6327"/>
                </a:cubicBezTo>
                <a:close/>
                <a:moveTo>
                  <a:pt x="28153" y="6327"/>
                </a:moveTo>
                <a:lnTo>
                  <a:pt x="28153" y="6327"/>
                </a:lnTo>
                <a:cubicBezTo>
                  <a:pt x="23960" y="6327"/>
                  <a:pt x="22562" y="9717"/>
                  <a:pt x="22562" y="12881"/>
                </a:cubicBezTo>
                <a:cubicBezTo>
                  <a:pt x="22562" y="17627"/>
                  <a:pt x="23960" y="19209"/>
                  <a:pt x="28153" y="19209"/>
                </a:cubicBezTo>
                <a:cubicBezTo>
                  <a:pt x="30948" y="19209"/>
                  <a:pt x="33743" y="17627"/>
                  <a:pt x="33743" y="12881"/>
                </a:cubicBezTo>
                <a:cubicBezTo>
                  <a:pt x="33743" y="9717"/>
                  <a:pt x="30948" y="6327"/>
                  <a:pt x="28153" y="6327"/>
                </a:cubicBezTo>
                <a:close/>
                <a:moveTo>
                  <a:pt x="45124" y="6327"/>
                </a:moveTo>
                <a:lnTo>
                  <a:pt x="45124" y="6327"/>
                </a:lnTo>
                <a:cubicBezTo>
                  <a:pt x="40732" y="6327"/>
                  <a:pt x="39334" y="9717"/>
                  <a:pt x="39334" y="12881"/>
                </a:cubicBezTo>
                <a:cubicBezTo>
                  <a:pt x="39334" y="17627"/>
                  <a:pt x="40732" y="19209"/>
                  <a:pt x="45124" y="19209"/>
                </a:cubicBezTo>
                <a:cubicBezTo>
                  <a:pt x="47920" y="19209"/>
                  <a:pt x="50715" y="17627"/>
                  <a:pt x="50715" y="12881"/>
                </a:cubicBezTo>
                <a:cubicBezTo>
                  <a:pt x="50715" y="9717"/>
                  <a:pt x="47920" y="6327"/>
                  <a:pt x="45124" y="6327"/>
                </a:cubicBezTo>
                <a:close/>
                <a:moveTo>
                  <a:pt x="114209" y="25536"/>
                </a:moveTo>
                <a:lnTo>
                  <a:pt x="114209" y="25536"/>
                </a:lnTo>
                <a:cubicBezTo>
                  <a:pt x="108618" y="25536"/>
                  <a:pt x="108618" y="25536"/>
                  <a:pt x="108618" y="25536"/>
                </a:cubicBezTo>
                <a:cubicBezTo>
                  <a:pt x="11181" y="25536"/>
                  <a:pt x="11181" y="25536"/>
                  <a:pt x="11181" y="25536"/>
                </a:cubicBezTo>
                <a:cubicBezTo>
                  <a:pt x="5590" y="25536"/>
                  <a:pt x="5590" y="25536"/>
                  <a:pt x="5590" y="25536"/>
                </a:cubicBezTo>
                <a:cubicBezTo>
                  <a:pt x="5590" y="113446"/>
                  <a:pt x="5590" y="113446"/>
                  <a:pt x="5590" y="113446"/>
                </a:cubicBezTo>
                <a:cubicBezTo>
                  <a:pt x="114209" y="113446"/>
                  <a:pt x="114209" y="113446"/>
                  <a:pt x="114209" y="113446"/>
                </a:cubicBezTo>
                <a:lnTo>
                  <a:pt x="114209" y="25536"/>
                </a:lnTo>
                <a:close/>
                <a:moveTo>
                  <a:pt x="40732" y="63954"/>
                </a:moveTo>
                <a:lnTo>
                  <a:pt x="40732" y="63954"/>
                </a:lnTo>
                <a:cubicBezTo>
                  <a:pt x="53510" y="63954"/>
                  <a:pt x="53510" y="63954"/>
                  <a:pt x="53510" y="63954"/>
                </a:cubicBezTo>
                <a:lnTo>
                  <a:pt x="53510" y="63954"/>
                </a:lnTo>
                <a:cubicBezTo>
                  <a:pt x="64891" y="63954"/>
                  <a:pt x="64891" y="63954"/>
                  <a:pt x="64891" y="63954"/>
                </a:cubicBezTo>
                <a:lnTo>
                  <a:pt x="64891" y="63954"/>
                </a:lnTo>
                <a:cubicBezTo>
                  <a:pt x="78868" y="63954"/>
                  <a:pt x="78868" y="63954"/>
                  <a:pt x="78868" y="63954"/>
                </a:cubicBezTo>
                <a:cubicBezTo>
                  <a:pt x="81663" y="63954"/>
                  <a:pt x="84658" y="67118"/>
                  <a:pt x="84658" y="70282"/>
                </a:cubicBezTo>
                <a:cubicBezTo>
                  <a:pt x="84658" y="75028"/>
                  <a:pt x="81663" y="76610"/>
                  <a:pt x="78868" y="76610"/>
                </a:cubicBezTo>
                <a:lnTo>
                  <a:pt x="78868" y="76610"/>
                </a:lnTo>
                <a:cubicBezTo>
                  <a:pt x="47920" y="76610"/>
                  <a:pt x="47920" y="76610"/>
                  <a:pt x="47920" y="76610"/>
                </a:cubicBezTo>
                <a:lnTo>
                  <a:pt x="47920" y="76610"/>
                </a:lnTo>
                <a:cubicBezTo>
                  <a:pt x="40732" y="76610"/>
                  <a:pt x="40732" y="76610"/>
                  <a:pt x="40732" y="76610"/>
                </a:cubicBezTo>
                <a:cubicBezTo>
                  <a:pt x="37936" y="76610"/>
                  <a:pt x="35141" y="75028"/>
                  <a:pt x="35141" y="70282"/>
                </a:cubicBezTo>
                <a:cubicBezTo>
                  <a:pt x="35141" y="67118"/>
                  <a:pt x="37936" y="63954"/>
                  <a:pt x="40732" y="639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4" name="Shape 5010">
            <a:extLst>
              <a:ext uri="{FF2B5EF4-FFF2-40B4-BE49-F238E27FC236}">
                <a16:creationId xmlns:a16="http://schemas.microsoft.com/office/drawing/2014/main" id="{C65321F6-2191-448E-93F3-DA4289C5331A}"/>
              </a:ext>
            </a:extLst>
          </p:cNvPr>
          <p:cNvSpPr/>
          <p:nvPr/>
        </p:nvSpPr>
        <p:spPr>
          <a:xfrm>
            <a:off x="7356332" y="6473327"/>
            <a:ext cx="587318" cy="5108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85" y="119774"/>
                </a:moveTo>
                <a:lnTo>
                  <a:pt x="114285" y="119774"/>
                </a:lnTo>
                <a:cubicBezTo>
                  <a:pt x="5714" y="119774"/>
                  <a:pt x="5714" y="119774"/>
                  <a:pt x="5714" y="119774"/>
                </a:cubicBezTo>
                <a:cubicBezTo>
                  <a:pt x="2955" y="119774"/>
                  <a:pt x="0" y="116610"/>
                  <a:pt x="0" y="113446"/>
                </a:cubicBezTo>
                <a:cubicBezTo>
                  <a:pt x="0" y="6327"/>
                  <a:pt x="0" y="6327"/>
                  <a:pt x="0" y="6327"/>
                </a:cubicBezTo>
                <a:cubicBezTo>
                  <a:pt x="0" y="3163"/>
                  <a:pt x="2955" y="0"/>
                  <a:pt x="5714" y="0"/>
                </a:cubicBezTo>
                <a:cubicBezTo>
                  <a:pt x="114285" y="0"/>
                  <a:pt x="114285" y="0"/>
                  <a:pt x="114285" y="0"/>
                </a:cubicBezTo>
                <a:cubicBezTo>
                  <a:pt x="117044" y="0"/>
                  <a:pt x="119802" y="3163"/>
                  <a:pt x="119802" y="6327"/>
                </a:cubicBezTo>
                <a:cubicBezTo>
                  <a:pt x="119802" y="113446"/>
                  <a:pt x="119802" y="113446"/>
                  <a:pt x="119802" y="113446"/>
                </a:cubicBezTo>
                <a:cubicBezTo>
                  <a:pt x="119802" y="116610"/>
                  <a:pt x="117044" y="119774"/>
                  <a:pt x="114285" y="119774"/>
                </a:cubicBezTo>
                <a:close/>
                <a:moveTo>
                  <a:pt x="11231" y="6327"/>
                </a:moveTo>
                <a:lnTo>
                  <a:pt x="11231" y="6327"/>
                </a:lnTo>
                <a:cubicBezTo>
                  <a:pt x="8472" y="6327"/>
                  <a:pt x="5714" y="9717"/>
                  <a:pt x="5714" y="12881"/>
                </a:cubicBezTo>
                <a:cubicBezTo>
                  <a:pt x="5714" y="17627"/>
                  <a:pt x="8472" y="19209"/>
                  <a:pt x="11231" y="19209"/>
                </a:cubicBezTo>
                <a:cubicBezTo>
                  <a:pt x="15369" y="19209"/>
                  <a:pt x="16748" y="17627"/>
                  <a:pt x="16748" y="12881"/>
                </a:cubicBezTo>
                <a:cubicBezTo>
                  <a:pt x="16748" y="9717"/>
                  <a:pt x="15369" y="6327"/>
                  <a:pt x="11231" y="6327"/>
                </a:cubicBezTo>
                <a:close/>
                <a:moveTo>
                  <a:pt x="27980" y="6327"/>
                </a:moveTo>
                <a:lnTo>
                  <a:pt x="27980" y="6327"/>
                </a:lnTo>
                <a:cubicBezTo>
                  <a:pt x="25221" y="6327"/>
                  <a:pt x="22266" y="9717"/>
                  <a:pt x="22266" y="12881"/>
                </a:cubicBezTo>
                <a:cubicBezTo>
                  <a:pt x="22266" y="17627"/>
                  <a:pt x="25221" y="19209"/>
                  <a:pt x="27980" y="19209"/>
                </a:cubicBezTo>
                <a:cubicBezTo>
                  <a:pt x="32118" y="19209"/>
                  <a:pt x="33497" y="17627"/>
                  <a:pt x="33497" y="12881"/>
                </a:cubicBezTo>
                <a:cubicBezTo>
                  <a:pt x="33497" y="9717"/>
                  <a:pt x="32118" y="6327"/>
                  <a:pt x="27980" y="6327"/>
                </a:cubicBezTo>
                <a:close/>
                <a:moveTo>
                  <a:pt x="44532" y="6327"/>
                </a:moveTo>
                <a:lnTo>
                  <a:pt x="44532" y="6327"/>
                </a:lnTo>
                <a:cubicBezTo>
                  <a:pt x="41773" y="6327"/>
                  <a:pt x="39014" y="9717"/>
                  <a:pt x="39014" y="12881"/>
                </a:cubicBezTo>
                <a:cubicBezTo>
                  <a:pt x="39014" y="17627"/>
                  <a:pt x="41773" y="19209"/>
                  <a:pt x="44532" y="19209"/>
                </a:cubicBezTo>
                <a:cubicBezTo>
                  <a:pt x="48866" y="19209"/>
                  <a:pt x="50246" y="17627"/>
                  <a:pt x="50246" y="12881"/>
                </a:cubicBezTo>
                <a:cubicBezTo>
                  <a:pt x="50246" y="9717"/>
                  <a:pt x="48866" y="6327"/>
                  <a:pt x="44532" y="6327"/>
                </a:cubicBezTo>
                <a:close/>
                <a:moveTo>
                  <a:pt x="114285" y="25536"/>
                </a:moveTo>
                <a:lnTo>
                  <a:pt x="114285" y="25536"/>
                </a:lnTo>
                <a:cubicBezTo>
                  <a:pt x="108768" y="25536"/>
                  <a:pt x="108768" y="25536"/>
                  <a:pt x="108768" y="25536"/>
                </a:cubicBezTo>
                <a:cubicBezTo>
                  <a:pt x="11231" y="25536"/>
                  <a:pt x="11231" y="25536"/>
                  <a:pt x="11231" y="25536"/>
                </a:cubicBezTo>
                <a:cubicBezTo>
                  <a:pt x="5714" y="25536"/>
                  <a:pt x="5714" y="25536"/>
                  <a:pt x="5714" y="25536"/>
                </a:cubicBezTo>
                <a:cubicBezTo>
                  <a:pt x="5714" y="113446"/>
                  <a:pt x="5714" y="113446"/>
                  <a:pt x="5714" y="113446"/>
                </a:cubicBezTo>
                <a:cubicBezTo>
                  <a:pt x="114285" y="113446"/>
                  <a:pt x="114285" y="113446"/>
                  <a:pt x="114285" y="113446"/>
                </a:cubicBezTo>
                <a:lnTo>
                  <a:pt x="114285" y="25536"/>
                </a:lnTo>
                <a:close/>
                <a:moveTo>
                  <a:pt x="41773" y="63954"/>
                </a:moveTo>
                <a:lnTo>
                  <a:pt x="41773" y="63954"/>
                </a:lnTo>
                <a:cubicBezTo>
                  <a:pt x="54384" y="63954"/>
                  <a:pt x="54384" y="63954"/>
                  <a:pt x="54384" y="63954"/>
                </a:cubicBezTo>
                <a:cubicBezTo>
                  <a:pt x="54384" y="49491"/>
                  <a:pt x="54384" y="49491"/>
                  <a:pt x="54384" y="49491"/>
                </a:cubicBezTo>
                <a:cubicBezTo>
                  <a:pt x="54384" y="46327"/>
                  <a:pt x="57142" y="43163"/>
                  <a:pt x="59901" y="43163"/>
                </a:cubicBezTo>
                <a:cubicBezTo>
                  <a:pt x="62660" y="43163"/>
                  <a:pt x="65615" y="46327"/>
                  <a:pt x="65615" y="49491"/>
                </a:cubicBezTo>
                <a:cubicBezTo>
                  <a:pt x="65615" y="63954"/>
                  <a:pt x="65615" y="63954"/>
                  <a:pt x="65615" y="63954"/>
                </a:cubicBezTo>
                <a:cubicBezTo>
                  <a:pt x="78029" y="63954"/>
                  <a:pt x="78029" y="63954"/>
                  <a:pt x="78029" y="63954"/>
                </a:cubicBezTo>
                <a:cubicBezTo>
                  <a:pt x="82167" y="63954"/>
                  <a:pt x="83546" y="67118"/>
                  <a:pt x="83546" y="70282"/>
                </a:cubicBezTo>
                <a:cubicBezTo>
                  <a:pt x="83546" y="75028"/>
                  <a:pt x="82167" y="76610"/>
                  <a:pt x="78029" y="76610"/>
                </a:cubicBezTo>
                <a:cubicBezTo>
                  <a:pt x="65615" y="76610"/>
                  <a:pt x="65615" y="76610"/>
                  <a:pt x="65615" y="76610"/>
                </a:cubicBezTo>
                <a:cubicBezTo>
                  <a:pt x="65615" y="92655"/>
                  <a:pt x="65615" y="92655"/>
                  <a:pt x="65615" y="92655"/>
                </a:cubicBezTo>
                <a:cubicBezTo>
                  <a:pt x="65615" y="95819"/>
                  <a:pt x="62660" y="98983"/>
                  <a:pt x="59901" y="98983"/>
                </a:cubicBezTo>
                <a:cubicBezTo>
                  <a:pt x="57142" y="98983"/>
                  <a:pt x="54384" y="95819"/>
                  <a:pt x="54384" y="92655"/>
                </a:cubicBezTo>
                <a:cubicBezTo>
                  <a:pt x="54384" y="76610"/>
                  <a:pt x="54384" y="76610"/>
                  <a:pt x="54384" y="76610"/>
                </a:cubicBezTo>
                <a:cubicBezTo>
                  <a:pt x="41773" y="76610"/>
                  <a:pt x="41773" y="76610"/>
                  <a:pt x="41773" y="76610"/>
                </a:cubicBezTo>
                <a:cubicBezTo>
                  <a:pt x="37635" y="76610"/>
                  <a:pt x="36256" y="75028"/>
                  <a:pt x="36256" y="70282"/>
                </a:cubicBezTo>
                <a:cubicBezTo>
                  <a:pt x="36256" y="67118"/>
                  <a:pt x="37635" y="63954"/>
                  <a:pt x="41773" y="639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5" name="Shape 5011">
            <a:extLst>
              <a:ext uri="{FF2B5EF4-FFF2-40B4-BE49-F238E27FC236}">
                <a16:creationId xmlns:a16="http://schemas.microsoft.com/office/drawing/2014/main" id="{753314B6-D411-46DE-91C8-CA46F4FD9172}"/>
              </a:ext>
            </a:extLst>
          </p:cNvPr>
          <p:cNvSpPr/>
          <p:nvPr/>
        </p:nvSpPr>
        <p:spPr>
          <a:xfrm>
            <a:off x="6318569" y="6473327"/>
            <a:ext cx="583060" cy="5108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19" y="119774"/>
                </a:moveTo>
                <a:lnTo>
                  <a:pt x="114219" y="119774"/>
                </a:lnTo>
                <a:cubicBezTo>
                  <a:pt x="5780" y="119774"/>
                  <a:pt x="5780" y="119774"/>
                  <a:pt x="5780" y="119774"/>
                </a:cubicBezTo>
                <a:cubicBezTo>
                  <a:pt x="2990" y="119774"/>
                  <a:pt x="0" y="116610"/>
                  <a:pt x="0" y="113446"/>
                </a:cubicBezTo>
                <a:cubicBezTo>
                  <a:pt x="0" y="6327"/>
                  <a:pt x="0" y="6327"/>
                  <a:pt x="0" y="6327"/>
                </a:cubicBezTo>
                <a:cubicBezTo>
                  <a:pt x="0" y="3163"/>
                  <a:pt x="2990" y="0"/>
                  <a:pt x="5780" y="0"/>
                </a:cubicBezTo>
                <a:cubicBezTo>
                  <a:pt x="114219" y="0"/>
                  <a:pt x="114219" y="0"/>
                  <a:pt x="114219" y="0"/>
                </a:cubicBezTo>
                <a:cubicBezTo>
                  <a:pt x="118405" y="0"/>
                  <a:pt x="119800" y="3163"/>
                  <a:pt x="119800" y="6327"/>
                </a:cubicBezTo>
                <a:cubicBezTo>
                  <a:pt x="119800" y="113446"/>
                  <a:pt x="119800" y="113446"/>
                  <a:pt x="119800" y="113446"/>
                </a:cubicBezTo>
                <a:cubicBezTo>
                  <a:pt x="119800" y="116610"/>
                  <a:pt x="118405" y="119774"/>
                  <a:pt x="114219" y="119774"/>
                </a:cubicBezTo>
                <a:close/>
                <a:moveTo>
                  <a:pt x="91694" y="113446"/>
                </a:moveTo>
                <a:lnTo>
                  <a:pt x="91694" y="113446"/>
                </a:lnTo>
                <a:cubicBezTo>
                  <a:pt x="114219" y="113446"/>
                  <a:pt x="114219" y="113446"/>
                  <a:pt x="114219" y="113446"/>
                </a:cubicBezTo>
                <a:cubicBezTo>
                  <a:pt x="114219" y="57627"/>
                  <a:pt x="114219" y="57627"/>
                  <a:pt x="114219" y="57627"/>
                </a:cubicBezTo>
                <a:cubicBezTo>
                  <a:pt x="112823" y="57627"/>
                  <a:pt x="112823" y="57627"/>
                  <a:pt x="112823" y="57627"/>
                </a:cubicBezTo>
                <a:lnTo>
                  <a:pt x="112823" y="57627"/>
                </a:lnTo>
                <a:cubicBezTo>
                  <a:pt x="91694" y="57627"/>
                  <a:pt x="91694" y="57627"/>
                  <a:pt x="91694" y="57627"/>
                </a:cubicBezTo>
                <a:lnTo>
                  <a:pt x="91694" y="113446"/>
                </a:lnTo>
                <a:close/>
                <a:moveTo>
                  <a:pt x="33887" y="113446"/>
                </a:moveTo>
                <a:lnTo>
                  <a:pt x="33887" y="113446"/>
                </a:lnTo>
                <a:cubicBezTo>
                  <a:pt x="85913" y="113446"/>
                  <a:pt x="85913" y="113446"/>
                  <a:pt x="85913" y="113446"/>
                </a:cubicBezTo>
                <a:cubicBezTo>
                  <a:pt x="85913" y="57627"/>
                  <a:pt x="85913" y="57627"/>
                  <a:pt x="85913" y="57627"/>
                </a:cubicBezTo>
                <a:cubicBezTo>
                  <a:pt x="33887" y="57627"/>
                  <a:pt x="33887" y="57627"/>
                  <a:pt x="33887" y="57627"/>
                </a:cubicBezTo>
                <a:lnTo>
                  <a:pt x="33887" y="113446"/>
                </a:lnTo>
                <a:close/>
                <a:moveTo>
                  <a:pt x="5780" y="113446"/>
                </a:moveTo>
                <a:lnTo>
                  <a:pt x="5780" y="113446"/>
                </a:lnTo>
                <a:cubicBezTo>
                  <a:pt x="28305" y="113446"/>
                  <a:pt x="28305" y="113446"/>
                  <a:pt x="28305" y="113446"/>
                </a:cubicBezTo>
                <a:cubicBezTo>
                  <a:pt x="28305" y="57627"/>
                  <a:pt x="28305" y="57627"/>
                  <a:pt x="28305" y="57627"/>
                </a:cubicBezTo>
                <a:cubicBezTo>
                  <a:pt x="5780" y="57627"/>
                  <a:pt x="5780" y="57627"/>
                  <a:pt x="5780" y="57627"/>
                </a:cubicBezTo>
                <a:lnTo>
                  <a:pt x="5780" y="113446"/>
                </a:lnTo>
                <a:close/>
                <a:moveTo>
                  <a:pt x="11362" y="6327"/>
                </a:moveTo>
                <a:lnTo>
                  <a:pt x="11362" y="6327"/>
                </a:lnTo>
                <a:cubicBezTo>
                  <a:pt x="8571" y="6327"/>
                  <a:pt x="5780" y="9717"/>
                  <a:pt x="5780" y="12881"/>
                </a:cubicBezTo>
                <a:cubicBezTo>
                  <a:pt x="5780" y="17627"/>
                  <a:pt x="8571" y="19209"/>
                  <a:pt x="11362" y="19209"/>
                </a:cubicBezTo>
                <a:cubicBezTo>
                  <a:pt x="14152" y="19209"/>
                  <a:pt x="16943" y="17627"/>
                  <a:pt x="16943" y="12881"/>
                </a:cubicBezTo>
                <a:cubicBezTo>
                  <a:pt x="16943" y="9717"/>
                  <a:pt x="14152" y="6327"/>
                  <a:pt x="11362" y="6327"/>
                </a:cubicBezTo>
                <a:close/>
                <a:moveTo>
                  <a:pt x="28305" y="6327"/>
                </a:moveTo>
                <a:lnTo>
                  <a:pt x="28305" y="6327"/>
                </a:lnTo>
                <a:cubicBezTo>
                  <a:pt x="25514" y="6327"/>
                  <a:pt x="22524" y="9717"/>
                  <a:pt x="22524" y="12881"/>
                </a:cubicBezTo>
                <a:cubicBezTo>
                  <a:pt x="22524" y="17627"/>
                  <a:pt x="25514" y="19209"/>
                  <a:pt x="28305" y="19209"/>
                </a:cubicBezTo>
                <a:cubicBezTo>
                  <a:pt x="31096" y="19209"/>
                  <a:pt x="33887" y="17627"/>
                  <a:pt x="33887" y="12881"/>
                </a:cubicBezTo>
                <a:cubicBezTo>
                  <a:pt x="33887" y="9717"/>
                  <a:pt x="31096" y="6327"/>
                  <a:pt x="28305" y="6327"/>
                </a:cubicBezTo>
                <a:close/>
                <a:moveTo>
                  <a:pt x="45049" y="6327"/>
                </a:moveTo>
                <a:lnTo>
                  <a:pt x="45049" y="6327"/>
                </a:lnTo>
                <a:cubicBezTo>
                  <a:pt x="42259" y="6327"/>
                  <a:pt x="39468" y="9717"/>
                  <a:pt x="39468" y="12881"/>
                </a:cubicBezTo>
                <a:cubicBezTo>
                  <a:pt x="39468" y="17627"/>
                  <a:pt x="42259" y="19209"/>
                  <a:pt x="45049" y="19209"/>
                </a:cubicBezTo>
                <a:cubicBezTo>
                  <a:pt x="48039" y="19209"/>
                  <a:pt x="50830" y="17627"/>
                  <a:pt x="50830" y="12881"/>
                </a:cubicBezTo>
                <a:cubicBezTo>
                  <a:pt x="50830" y="9717"/>
                  <a:pt x="48039" y="6327"/>
                  <a:pt x="45049" y="6327"/>
                </a:cubicBezTo>
                <a:close/>
                <a:moveTo>
                  <a:pt x="108438" y="25536"/>
                </a:moveTo>
                <a:lnTo>
                  <a:pt x="108438" y="25536"/>
                </a:lnTo>
                <a:cubicBezTo>
                  <a:pt x="11362" y="25536"/>
                  <a:pt x="11362" y="25536"/>
                  <a:pt x="11362" y="25536"/>
                </a:cubicBezTo>
                <a:cubicBezTo>
                  <a:pt x="5780" y="25536"/>
                  <a:pt x="5780" y="25536"/>
                  <a:pt x="5780" y="25536"/>
                </a:cubicBezTo>
                <a:cubicBezTo>
                  <a:pt x="5780" y="51073"/>
                  <a:pt x="5780" y="51073"/>
                  <a:pt x="5780" y="51073"/>
                </a:cubicBezTo>
                <a:cubicBezTo>
                  <a:pt x="28305" y="51073"/>
                  <a:pt x="28305" y="51073"/>
                  <a:pt x="28305" y="51073"/>
                </a:cubicBezTo>
                <a:cubicBezTo>
                  <a:pt x="33887" y="51073"/>
                  <a:pt x="33887" y="51073"/>
                  <a:pt x="33887" y="51073"/>
                </a:cubicBezTo>
                <a:cubicBezTo>
                  <a:pt x="85913" y="51073"/>
                  <a:pt x="85913" y="51073"/>
                  <a:pt x="85913" y="51073"/>
                </a:cubicBezTo>
                <a:cubicBezTo>
                  <a:pt x="91694" y="51073"/>
                  <a:pt x="91694" y="51073"/>
                  <a:pt x="91694" y="51073"/>
                </a:cubicBezTo>
                <a:cubicBezTo>
                  <a:pt x="112823" y="51073"/>
                  <a:pt x="112823" y="51073"/>
                  <a:pt x="112823" y="51073"/>
                </a:cubicBezTo>
                <a:lnTo>
                  <a:pt x="112823" y="51073"/>
                </a:lnTo>
                <a:cubicBezTo>
                  <a:pt x="114219" y="51073"/>
                  <a:pt x="114219" y="51073"/>
                  <a:pt x="114219" y="51073"/>
                </a:cubicBezTo>
                <a:cubicBezTo>
                  <a:pt x="114219" y="25536"/>
                  <a:pt x="114219" y="25536"/>
                  <a:pt x="114219" y="25536"/>
                </a:cubicBezTo>
                <a:lnTo>
                  <a:pt x="108438" y="255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6" name="Shape 5012">
            <a:extLst>
              <a:ext uri="{FF2B5EF4-FFF2-40B4-BE49-F238E27FC236}">
                <a16:creationId xmlns:a16="http://schemas.microsoft.com/office/drawing/2014/main" id="{D5F7DA2C-1C37-4DD1-8167-4950DC488417}"/>
              </a:ext>
            </a:extLst>
          </p:cNvPr>
          <p:cNvSpPr/>
          <p:nvPr/>
        </p:nvSpPr>
        <p:spPr>
          <a:xfrm>
            <a:off x="5306939" y="6473327"/>
            <a:ext cx="583064" cy="5108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19" y="119774"/>
                </a:moveTo>
                <a:lnTo>
                  <a:pt x="114219" y="119774"/>
                </a:lnTo>
                <a:cubicBezTo>
                  <a:pt x="5780" y="119774"/>
                  <a:pt x="5780" y="119774"/>
                  <a:pt x="5780" y="119774"/>
                </a:cubicBezTo>
                <a:cubicBezTo>
                  <a:pt x="1395" y="119774"/>
                  <a:pt x="0" y="116610"/>
                  <a:pt x="0" y="113446"/>
                </a:cubicBezTo>
                <a:cubicBezTo>
                  <a:pt x="0" y="6327"/>
                  <a:pt x="0" y="6327"/>
                  <a:pt x="0" y="6327"/>
                </a:cubicBezTo>
                <a:cubicBezTo>
                  <a:pt x="0" y="3163"/>
                  <a:pt x="1395" y="0"/>
                  <a:pt x="5780" y="0"/>
                </a:cubicBezTo>
                <a:cubicBezTo>
                  <a:pt x="114219" y="0"/>
                  <a:pt x="114219" y="0"/>
                  <a:pt x="114219" y="0"/>
                </a:cubicBezTo>
                <a:cubicBezTo>
                  <a:pt x="117009" y="0"/>
                  <a:pt x="119800" y="3163"/>
                  <a:pt x="119800" y="6327"/>
                </a:cubicBezTo>
                <a:cubicBezTo>
                  <a:pt x="119800" y="113446"/>
                  <a:pt x="119800" y="113446"/>
                  <a:pt x="119800" y="113446"/>
                </a:cubicBezTo>
                <a:cubicBezTo>
                  <a:pt x="119800" y="116610"/>
                  <a:pt x="117009" y="119774"/>
                  <a:pt x="114219" y="119774"/>
                </a:cubicBezTo>
                <a:close/>
                <a:moveTo>
                  <a:pt x="91694" y="113446"/>
                </a:moveTo>
                <a:lnTo>
                  <a:pt x="91694" y="113446"/>
                </a:lnTo>
                <a:cubicBezTo>
                  <a:pt x="114219" y="113446"/>
                  <a:pt x="114219" y="113446"/>
                  <a:pt x="114219" y="113446"/>
                </a:cubicBezTo>
                <a:cubicBezTo>
                  <a:pt x="114219" y="57627"/>
                  <a:pt x="114219" y="57627"/>
                  <a:pt x="114219" y="57627"/>
                </a:cubicBezTo>
                <a:cubicBezTo>
                  <a:pt x="111428" y="57627"/>
                  <a:pt x="111428" y="57627"/>
                  <a:pt x="111428" y="57627"/>
                </a:cubicBezTo>
                <a:lnTo>
                  <a:pt x="111428" y="57627"/>
                </a:lnTo>
                <a:cubicBezTo>
                  <a:pt x="91694" y="57627"/>
                  <a:pt x="91694" y="57627"/>
                  <a:pt x="91694" y="57627"/>
                </a:cubicBezTo>
                <a:lnTo>
                  <a:pt x="91694" y="113446"/>
                </a:lnTo>
                <a:close/>
                <a:moveTo>
                  <a:pt x="5780" y="113446"/>
                </a:moveTo>
                <a:lnTo>
                  <a:pt x="5780" y="113446"/>
                </a:lnTo>
                <a:cubicBezTo>
                  <a:pt x="85913" y="113446"/>
                  <a:pt x="85913" y="113446"/>
                  <a:pt x="85913" y="113446"/>
                </a:cubicBezTo>
                <a:cubicBezTo>
                  <a:pt x="85913" y="57627"/>
                  <a:pt x="85913" y="57627"/>
                  <a:pt x="85913" y="57627"/>
                </a:cubicBezTo>
                <a:cubicBezTo>
                  <a:pt x="5780" y="57627"/>
                  <a:pt x="5780" y="57627"/>
                  <a:pt x="5780" y="57627"/>
                </a:cubicBezTo>
                <a:lnTo>
                  <a:pt x="5780" y="113446"/>
                </a:lnTo>
                <a:close/>
                <a:moveTo>
                  <a:pt x="11362" y="6327"/>
                </a:moveTo>
                <a:lnTo>
                  <a:pt x="11362" y="6327"/>
                </a:lnTo>
                <a:cubicBezTo>
                  <a:pt x="7176" y="6327"/>
                  <a:pt x="5780" y="9717"/>
                  <a:pt x="5780" y="12881"/>
                </a:cubicBezTo>
                <a:cubicBezTo>
                  <a:pt x="5780" y="17627"/>
                  <a:pt x="7176" y="19209"/>
                  <a:pt x="11362" y="19209"/>
                </a:cubicBezTo>
                <a:cubicBezTo>
                  <a:pt x="14152" y="19209"/>
                  <a:pt x="16943" y="17627"/>
                  <a:pt x="16943" y="12881"/>
                </a:cubicBezTo>
                <a:cubicBezTo>
                  <a:pt x="16943" y="9717"/>
                  <a:pt x="14152" y="6327"/>
                  <a:pt x="11362" y="6327"/>
                </a:cubicBezTo>
                <a:close/>
                <a:moveTo>
                  <a:pt x="28305" y="6327"/>
                </a:moveTo>
                <a:lnTo>
                  <a:pt x="28305" y="6327"/>
                </a:lnTo>
                <a:cubicBezTo>
                  <a:pt x="23920" y="6327"/>
                  <a:pt x="22524" y="9717"/>
                  <a:pt x="22524" y="12881"/>
                </a:cubicBezTo>
                <a:cubicBezTo>
                  <a:pt x="22524" y="17627"/>
                  <a:pt x="23920" y="19209"/>
                  <a:pt x="28305" y="19209"/>
                </a:cubicBezTo>
                <a:cubicBezTo>
                  <a:pt x="31096" y="19209"/>
                  <a:pt x="33887" y="17627"/>
                  <a:pt x="33887" y="12881"/>
                </a:cubicBezTo>
                <a:cubicBezTo>
                  <a:pt x="33887" y="9717"/>
                  <a:pt x="31096" y="6327"/>
                  <a:pt x="28305" y="6327"/>
                </a:cubicBezTo>
                <a:close/>
                <a:moveTo>
                  <a:pt x="45049" y="6327"/>
                </a:moveTo>
                <a:lnTo>
                  <a:pt x="45049" y="6327"/>
                </a:lnTo>
                <a:cubicBezTo>
                  <a:pt x="40863" y="6327"/>
                  <a:pt x="39468" y="9717"/>
                  <a:pt x="39468" y="12881"/>
                </a:cubicBezTo>
                <a:cubicBezTo>
                  <a:pt x="39468" y="17627"/>
                  <a:pt x="40863" y="19209"/>
                  <a:pt x="45049" y="19209"/>
                </a:cubicBezTo>
                <a:cubicBezTo>
                  <a:pt x="47840" y="19209"/>
                  <a:pt x="50830" y="17627"/>
                  <a:pt x="50830" y="12881"/>
                </a:cubicBezTo>
                <a:cubicBezTo>
                  <a:pt x="50830" y="9717"/>
                  <a:pt x="47840" y="6327"/>
                  <a:pt x="45049" y="6327"/>
                </a:cubicBezTo>
                <a:close/>
                <a:moveTo>
                  <a:pt x="108438" y="25536"/>
                </a:moveTo>
                <a:lnTo>
                  <a:pt x="108438" y="25536"/>
                </a:lnTo>
                <a:cubicBezTo>
                  <a:pt x="11362" y="25536"/>
                  <a:pt x="11362" y="25536"/>
                  <a:pt x="11362" y="25536"/>
                </a:cubicBezTo>
                <a:cubicBezTo>
                  <a:pt x="5780" y="25536"/>
                  <a:pt x="5780" y="25536"/>
                  <a:pt x="5780" y="25536"/>
                </a:cubicBezTo>
                <a:cubicBezTo>
                  <a:pt x="5780" y="51073"/>
                  <a:pt x="5780" y="51073"/>
                  <a:pt x="5780" y="51073"/>
                </a:cubicBezTo>
                <a:cubicBezTo>
                  <a:pt x="85913" y="51073"/>
                  <a:pt x="85913" y="51073"/>
                  <a:pt x="85913" y="51073"/>
                </a:cubicBezTo>
                <a:cubicBezTo>
                  <a:pt x="91694" y="51073"/>
                  <a:pt x="91694" y="51073"/>
                  <a:pt x="91694" y="51073"/>
                </a:cubicBezTo>
                <a:cubicBezTo>
                  <a:pt x="111428" y="51073"/>
                  <a:pt x="111428" y="51073"/>
                  <a:pt x="111428" y="51073"/>
                </a:cubicBezTo>
                <a:lnTo>
                  <a:pt x="111428" y="51073"/>
                </a:lnTo>
                <a:cubicBezTo>
                  <a:pt x="114219" y="51073"/>
                  <a:pt x="114219" y="51073"/>
                  <a:pt x="114219" y="51073"/>
                </a:cubicBezTo>
                <a:cubicBezTo>
                  <a:pt x="114219" y="25536"/>
                  <a:pt x="114219" y="25536"/>
                  <a:pt x="114219" y="25536"/>
                </a:cubicBezTo>
                <a:lnTo>
                  <a:pt x="108438" y="255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7" name="Shape 5013">
            <a:extLst>
              <a:ext uri="{FF2B5EF4-FFF2-40B4-BE49-F238E27FC236}">
                <a16:creationId xmlns:a16="http://schemas.microsoft.com/office/drawing/2014/main" id="{D4C95A12-1390-4800-9133-C7C0B2803F0C}"/>
              </a:ext>
            </a:extLst>
          </p:cNvPr>
          <p:cNvSpPr/>
          <p:nvPr/>
        </p:nvSpPr>
        <p:spPr>
          <a:xfrm>
            <a:off x="4296774" y="6473327"/>
            <a:ext cx="587318" cy="5108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285" y="119774"/>
                </a:moveTo>
                <a:lnTo>
                  <a:pt x="114285" y="119774"/>
                </a:lnTo>
                <a:cubicBezTo>
                  <a:pt x="5517" y="119774"/>
                  <a:pt x="5517" y="119774"/>
                  <a:pt x="5517" y="119774"/>
                </a:cubicBezTo>
                <a:cubicBezTo>
                  <a:pt x="2758" y="119774"/>
                  <a:pt x="0" y="116610"/>
                  <a:pt x="0" y="113446"/>
                </a:cubicBezTo>
                <a:cubicBezTo>
                  <a:pt x="0" y="6327"/>
                  <a:pt x="0" y="6327"/>
                  <a:pt x="0" y="6327"/>
                </a:cubicBezTo>
                <a:cubicBezTo>
                  <a:pt x="0" y="3163"/>
                  <a:pt x="2758" y="0"/>
                  <a:pt x="5517" y="0"/>
                </a:cubicBezTo>
                <a:cubicBezTo>
                  <a:pt x="114285" y="0"/>
                  <a:pt x="114285" y="0"/>
                  <a:pt x="114285" y="0"/>
                </a:cubicBezTo>
                <a:cubicBezTo>
                  <a:pt x="117044" y="0"/>
                  <a:pt x="119802" y="3163"/>
                  <a:pt x="119802" y="6327"/>
                </a:cubicBezTo>
                <a:cubicBezTo>
                  <a:pt x="119802" y="113446"/>
                  <a:pt x="119802" y="113446"/>
                  <a:pt x="119802" y="113446"/>
                </a:cubicBezTo>
                <a:cubicBezTo>
                  <a:pt x="119802" y="116610"/>
                  <a:pt x="117044" y="119774"/>
                  <a:pt x="114285" y="119774"/>
                </a:cubicBezTo>
                <a:close/>
                <a:moveTo>
                  <a:pt x="33497" y="113446"/>
                </a:moveTo>
                <a:lnTo>
                  <a:pt x="33497" y="113446"/>
                </a:lnTo>
                <a:cubicBezTo>
                  <a:pt x="114285" y="113446"/>
                  <a:pt x="114285" y="113446"/>
                  <a:pt x="114285" y="113446"/>
                </a:cubicBezTo>
                <a:cubicBezTo>
                  <a:pt x="114285" y="57627"/>
                  <a:pt x="114285" y="57627"/>
                  <a:pt x="114285" y="57627"/>
                </a:cubicBezTo>
                <a:cubicBezTo>
                  <a:pt x="112906" y="57627"/>
                  <a:pt x="112906" y="57627"/>
                  <a:pt x="112906" y="57627"/>
                </a:cubicBezTo>
                <a:lnTo>
                  <a:pt x="112906" y="57627"/>
                </a:lnTo>
                <a:cubicBezTo>
                  <a:pt x="33497" y="57627"/>
                  <a:pt x="33497" y="57627"/>
                  <a:pt x="33497" y="57627"/>
                </a:cubicBezTo>
                <a:lnTo>
                  <a:pt x="33497" y="113446"/>
                </a:lnTo>
                <a:close/>
                <a:moveTo>
                  <a:pt x="5517" y="113446"/>
                </a:moveTo>
                <a:lnTo>
                  <a:pt x="5517" y="113446"/>
                </a:lnTo>
                <a:cubicBezTo>
                  <a:pt x="27783" y="113446"/>
                  <a:pt x="27783" y="113446"/>
                  <a:pt x="27783" y="113446"/>
                </a:cubicBezTo>
                <a:cubicBezTo>
                  <a:pt x="27783" y="57627"/>
                  <a:pt x="27783" y="57627"/>
                  <a:pt x="27783" y="57627"/>
                </a:cubicBezTo>
                <a:cubicBezTo>
                  <a:pt x="5517" y="57627"/>
                  <a:pt x="5517" y="57627"/>
                  <a:pt x="5517" y="57627"/>
                </a:cubicBezTo>
                <a:lnTo>
                  <a:pt x="5517" y="113446"/>
                </a:lnTo>
                <a:close/>
                <a:moveTo>
                  <a:pt x="11231" y="6327"/>
                </a:moveTo>
                <a:lnTo>
                  <a:pt x="11231" y="6327"/>
                </a:lnTo>
                <a:cubicBezTo>
                  <a:pt x="8472" y="6327"/>
                  <a:pt x="5517" y="9717"/>
                  <a:pt x="5517" y="12881"/>
                </a:cubicBezTo>
                <a:cubicBezTo>
                  <a:pt x="5517" y="17627"/>
                  <a:pt x="8472" y="19209"/>
                  <a:pt x="11231" y="19209"/>
                </a:cubicBezTo>
                <a:cubicBezTo>
                  <a:pt x="15369" y="19209"/>
                  <a:pt x="16748" y="17627"/>
                  <a:pt x="16748" y="12881"/>
                </a:cubicBezTo>
                <a:cubicBezTo>
                  <a:pt x="16748" y="9717"/>
                  <a:pt x="15369" y="6327"/>
                  <a:pt x="11231" y="6327"/>
                </a:cubicBezTo>
                <a:close/>
                <a:moveTo>
                  <a:pt x="27783" y="6327"/>
                </a:moveTo>
                <a:lnTo>
                  <a:pt x="27783" y="6327"/>
                </a:lnTo>
                <a:cubicBezTo>
                  <a:pt x="25024" y="6327"/>
                  <a:pt x="22266" y="9717"/>
                  <a:pt x="22266" y="12881"/>
                </a:cubicBezTo>
                <a:cubicBezTo>
                  <a:pt x="22266" y="17627"/>
                  <a:pt x="25024" y="19209"/>
                  <a:pt x="27783" y="19209"/>
                </a:cubicBezTo>
                <a:cubicBezTo>
                  <a:pt x="32118" y="19209"/>
                  <a:pt x="33497" y="17627"/>
                  <a:pt x="33497" y="12881"/>
                </a:cubicBezTo>
                <a:cubicBezTo>
                  <a:pt x="33497" y="9717"/>
                  <a:pt x="32118" y="6327"/>
                  <a:pt x="27783" y="6327"/>
                </a:cubicBezTo>
                <a:close/>
                <a:moveTo>
                  <a:pt x="44532" y="6327"/>
                </a:moveTo>
                <a:lnTo>
                  <a:pt x="44532" y="6327"/>
                </a:lnTo>
                <a:cubicBezTo>
                  <a:pt x="41773" y="6327"/>
                  <a:pt x="39014" y="9717"/>
                  <a:pt x="39014" y="12881"/>
                </a:cubicBezTo>
                <a:cubicBezTo>
                  <a:pt x="39014" y="17627"/>
                  <a:pt x="41773" y="19209"/>
                  <a:pt x="44532" y="19209"/>
                </a:cubicBezTo>
                <a:cubicBezTo>
                  <a:pt x="48669" y="19209"/>
                  <a:pt x="50049" y="17627"/>
                  <a:pt x="50049" y="12881"/>
                </a:cubicBezTo>
                <a:cubicBezTo>
                  <a:pt x="50049" y="9717"/>
                  <a:pt x="48669" y="6327"/>
                  <a:pt x="44532" y="6327"/>
                </a:cubicBezTo>
                <a:close/>
                <a:moveTo>
                  <a:pt x="108571" y="25536"/>
                </a:moveTo>
                <a:lnTo>
                  <a:pt x="108571" y="25536"/>
                </a:lnTo>
                <a:cubicBezTo>
                  <a:pt x="11231" y="25536"/>
                  <a:pt x="11231" y="25536"/>
                  <a:pt x="11231" y="25536"/>
                </a:cubicBezTo>
                <a:cubicBezTo>
                  <a:pt x="5517" y="25536"/>
                  <a:pt x="5517" y="25536"/>
                  <a:pt x="5517" y="25536"/>
                </a:cubicBezTo>
                <a:cubicBezTo>
                  <a:pt x="5517" y="51073"/>
                  <a:pt x="5517" y="51073"/>
                  <a:pt x="5517" y="51073"/>
                </a:cubicBezTo>
                <a:cubicBezTo>
                  <a:pt x="27783" y="51073"/>
                  <a:pt x="27783" y="51073"/>
                  <a:pt x="27783" y="51073"/>
                </a:cubicBezTo>
                <a:cubicBezTo>
                  <a:pt x="33497" y="51073"/>
                  <a:pt x="33497" y="51073"/>
                  <a:pt x="33497" y="51073"/>
                </a:cubicBezTo>
                <a:cubicBezTo>
                  <a:pt x="112906" y="51073"/>
                  <a:pt x="112906" y="51073"/>
                  <a:pt x="112906" y="51073"/>
                </a:cubicBezTo>
                <a:lnTo>
                  <a:pt x="112906" y="51073"/>
                </a:lnTo>
                <a:cubicBezTo>
                  <a:pt x="114285" y="51073"/>
                  <a:pt x="114285" y="51073"/>
                  <a:pt x="114285" y="51073"/>
                </a:cubicBezTo>
                <a:cubicBezTo>
                  <a:pt x="114285" y="25536"/>
                  <a:pt x="114285" y="25536"/>
                  <a:pt x="114285" y="25536"/>
                </a:cubicBezTo>
                <a:lnTo>
                  <a:pt x="108571" y="255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208" name="Shape 5014">
            <a:extLst>
              <a:ext uri="{FF2B5EF4-FFF2-40B4-BE49-F238E27FC236}">
                <a16:creationId xmlns:a16="http://schemas.microsoft.com/office/drawing/2014/main" id="{605FA3CD-E922-4B7A-B9D8-324A1FBECED9}"/>
              </a:ext>
            </a:extLst>
          </p:cNvPr>
          <p:cNvSpPr/>
          <p:nvPr/>
        </p:nvSpPr>
        <p:spPr>
          <a:xfrm>
            <a:off x="3292329" y="6473327"/>
            <a:ext cx="583060" cy="51084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019" y="119774"/>
                </a:moveTo>
                <a:lnTo>
                  <a:pt x="114019" y="119774"/>
                </a:lnTo>
                <a:cubicBezTo>
                  <a:pt x="5581" y="119774"/>
                  <a:pt x="5581" y="119774"/>
                  <a:pt x="5581" y="119774"/>
                </a:cubicBezTo>
                <a:cubicBezTo>
                  <a:pt x="2790" y="119774"/>
                  <a:pt x="0" y="116610"/>
                  <a:pt x="0" y="113446"/>
                </a:cubicBezTo>
                <a:cubicBezTo>
                  <a:pt x="0" y="6327"/>
                  <a:pt x="0" y="6327"/>
                  <a:pt x="0" y="6327"/>
                </a:cubicBezTo>
                <a:cubicBezTo>
                  <a:pt x="0" y="3163"/>
                  <a:pt x="2790" y="0"/>
                  <a:pt x="5581" y="0"/>
                </a:cubicBezTo>
                <a:cubicBezTo>
                  <a:pt x="114019" y="0"/>
                  <a:pt x="114019" y="0"/>
                  <a:pt x="114019" y="0"/>
                </a:cubicBezTo>
                <a:cubicBezTo>
                  <a:pt x="118405" y="0"/>
                  <a:pt x="119800" y="3163"/>
                  <a:pt x="119800" y="6327"/>
                </a:cubicBezTo>
                <a:cubicBezTo>
                  <a:pt x="119800" y="113446"/>
                  <a:pt x="119800" y="113446"/>
                  <a:pt x="119800" y="113446"/>
                </a:cubicBezTo>
                <a:cubicBezTo>
                  <a:pt x="119800" y="116610"/>
                  <a:pt x="118405" y="119774"/>
                  <a:pt x="114019" y="119774"/>
                </a:cubicBezTo>
                <a:close/>
                <a:moveTo>
                  <a:pt x="11362" y="6327"/>
                </a:moveTo>
                <a:lnTo>
                  <a:pt x="11362" y="6327"/>
                </a:lnTo>
                <a:cubicBezTo>
                  <a:pt x="8372" y="6327"/>
                  <a:pt x="5581" y="9717"/>
                  <a:pt x="5581" y="12881"/>
                </a:cubicBezTo>
                <a:cubicBezTo>
                  <a:pt x="5581" y="17627"/>
                  <a:pt x="8372" y="19209"/>
                  <a:pt x="11362" y="19209"/>
                </a:cubicBezTo>
                <a:cubicBezTo>
                  <a:pt x="14152" y="19209"/>
                  <a:pt x="16943" y="17627"/>
                  <a:pt x="16943" y="12881"/>
                </a:cubicBezTo>
                <a:cubicBezTo>
                  <a:pt x="16943" y="9717"/>
                  <a:pt x="14152" y="6327"/>
                  <a:pt x="11362" y="6327"/>
                </a:cubicBezTo>
                <a:close/>
                <a:moveTo>
                  <a:pt x="28106" y="6327"/>
                </a:moveTo>
                <a:lnTo>
                  <a:pt x="28106" y="6327"/>
                </a:lnTo>
                <a:cubicBezTo>
                  <a:pt x="25315" y="6327"/>
                  <a:pt x="22524" y="9717"/>
                  <a:pt x="22524" y="12881"/>
                </a:cubicBezTo>
                <a:cubicBezTo>
                  <a:pt x="22524" y="17627"/>
                  <a:pt x="25315" y="19209"/>
                  <a:pt x="28106" y="19209"/>
                </a:cubicBezTo>
                <a:cubicBezTo>
                  <a:pt x="31096" y="19209"/>
                  <a:pt x="33887" y="17627"/>
                  <a:pt x="33887" y="12881"/>
                </a:cubicBezTo>
                <a:cubicBezTo>
                  <a:pt x="33887" y="9717"/>
                  <a:pt x="31096" y="6327"/>
                  <a:pt x="28106" y="6327"/>
                </a:cubicBezTo>
                <a:close/>
                <a:moveTo>
                  <a:pt x="45049" y="6327"/>
                </a:moveTo>
                <a:lnTo>
                  <a:pt x="45049" y="6327"/>
                </a:lnTo>
                <a:cubicBezTo>
                  <a:pt x="42259" y="6327"/>
                  <a:pt x="39468" y="9717"/>
                  <a:pt x="39468" y="12881"/>
                </a:cubicBezTo>
                <a:cubicBezTo>
                  <a:pt x="39468" y="17627"/>
                  <a:pt x="42259" y="19209"/>
                  <a:pt x="45049" y="19209"/>
                </a:cubicBezTo>
                <a:cubicBezTo>
                  <a:pt x="47840" y="19209"/>
                  <a:pt x="50631" y="17627"/>
                  <a:pt x="50631" y="12881"/>
                </a:cubicBezTo>
                <a:cubicBezTo>
                  <a:pt x="50631" y="9717"/>
                  <a:pt x="47840" y="6327"/>
                  <a:pt x="45049" y="6327"/>
                </a:cubicBezTo>
                <a:close/>
                <a:moveTo>
                  <a:pt x="114019" y="25536"/>
                </a:moveTo>
                <a:lnTo>
                  <a:pt x="114019" y="25536"/>
                </a:lnTo>
                <a:cubicBezTo>
                  <a:pt x="108438" y="25536"/>
                  <a:pt x="108438" y="25536"/>
                  <a:pt x="108438" y="25536"/>
                </a:cubicBezTo>
                <a:cubicBezTo>
                  <a:pt x="11362" y="25536"/>
                  <a:pt x="11362" y="25536"/>
                  <a:pt x="11362" y="25536"/>
                </a:cubicBezTo>
                <a:cubicBezTo>
                  <a:pt x="5581" y="25536"/>
                  <a:pt x="5581" y="25536"/>
                  <a:pt x="5581" y="25536"/>
                </a:cubicBezTo>
                <a:cubicBezTo>
                  <a:pt x="5581" y="113446"/>
                  <a:pt x="5581" y="113446"/>
                  <a:pt x="5581" y="113446"/>
                </a:cubicBezTo>
                <a:cubicBezTo>
                  <a:pt x="114019" y="113446"/>
                  <a:pt x="114019" y="113446"/>
                  <a:pt x="114019" y="113446"/>
                </a:cubicBezTo>
                <a:lnTo>
                  <a:pt x="114019" y="255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chemeClr val="dk1"/>
              </a:solidFill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941604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42"/>
          <p:cNvSpPr/>
          <p:nvPr/>
        </p:nvSpPr>
        <p:spPr>
          <a:xfrm>
            <a:off x="16157379" y="7470575"/>
            <a:ext cx="902550" cy="826350"/>
          </a:xfrm>
          <a:custGeom>
            <a:avLst/>
            <a:gdLst/>
            <a:ahLst/>
            <a:cxnLst/>
            <a:rect l="l" t="t" r="r" b="b"/>
            <a:pathLst>
              <a:path w="18051" h="16527" extrusionOk="0">
                <a:moveTo>
                  <a:pt x="1" y="1"/>
                </a:moveTo>
                <a:lnTo>
                  <a:pt x="1" y="7395"/>
                </a:lnTo>
                <a:cubicBezTo>
                  <a:pt x="1" y="12443"/>
                  <a:pt x="4097" y="16527"/>
                  <a:pt x="9133" y="16527"/>
                </a:cubicBezTo>
                <a:lnTo>
                  <a:pt x="18051" y="16527"/>
                </a:lnTo>
                <a:lnTo>
                  <a:pt x="18051" y="11216"/>
                </a:lnTo>
                <a:cubicBezTo>
                  <a:pt x="18051" y="5013"/>
                  <a:pt x="13026" y="1"/>
                  <a:pt x="6835" y="1"/>
                </a:cubicBez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326" name="Google Shape;1326;p42"/>
          <p:cNvSpPr/>
          <p:nvPr/>
        </p:nvSpPr>
        <p:spPr>
          <a:xfrm>
            <a:off x="14663779" y="6290875"/>
            <a:ext cx="2396150" cy="1746700"/>
          </a:xfrm>
          <a:custGeom>
            <a:avLst/>
            <a:gdLst/>
            <a:ahLst/>
            <a:cxnLst/>
            <a:rect l="l" t="t" r="r" b="b"/>
            <a:pathLst>
              <a:path w="47923" h="34934" extrusionOk="0">
                <a:moveTo>
                  <a:pt x="18967" y="1"/>
                </a:moveTo>
                <a:lnTo>
                  <a:pt x="36" y="14883"/>
                </a:lnTo>
                <a:cubicBezTo>
                  <a:pt x="0" y="14907"/>
                  <a:pt x="0" y="14955"/>
                  <a:pt x="36" y="14979"/>
                </a:cubicBezTo>
                <a:lnTo>
                  <a:pt x="18967" y="29861"/>
                </a:lnTo>
                <a:lnTo>
                  <a:pt x="18967" y="23718"/>
                </a:lnTo>
                <a:lnTo>
                  <a:pt x="36707" y="23718"/>
                </a:lnTo>
                <a:cubicBezTo>
                  <a:pt x="42898" y="23718"/>
                  <a:pt x="47923" y="28730"/>
                  <a:pt x="47923" y="34933"/>
                </a:cubicBezTo>
                <a:lnTo>
                  <a:pt x="47923" y="16895"/>
                </a:lnTo>
                <a:cubicBezTo>
                  <a:pt x="47923" y="10692"/>
                  <a:pt x="42898" y="5668"/>
                  <a:pt x="36707" y="5668"/>
                </a:cubicBezTo>
                <a:lnTo>
                  <a:pt x="18967" y="5668"/>
                </a:lnTo>
                <a:lnTo>
                  <a:pt x="18967" y="1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337" name="Google Shape;1337;p42"/>
          <p:cNvSpPr/>
          <p:nvPr/>
        </p:nvSpPr>
        <p:spPr>
          <a:xfrm>
            <a:off x="16157379" y="4373075"/>
            <a:ext cx="902550" cy="826350"/>
          </a:xfrm>
          <a:custGeom>
            <a:avLst/>
            <a:gdLst/>
            <a:ahLst/>
            <a:cxnLst/>
            <a:rect l="l" t="t" r="r" b="b"/>
            <a:pathLst>
              <a:path w="18051" h="16527" extrusionOk="0">
                <a:moveTo>
                  <a:pt x="1" y="0"/>
                </a:moveTo>
                <a:lnTo>
                  <a:pt x="1" y="7394"/>
                </a:lnTo>
                <a:cubicBezTo>
                  <a:pt x="1" y="12442"/>
                  <a:pt x="4097" y="16526"/>
                  <a:pt x="9133" y="16526"/>
                </a:cubicBezTo>
                <a:lnTo>
                  <a:pt x="18051" y="16526"/>
                </a:lnTo>
                <a:lnTo>
                  <a:pt x="18051" y="11216"/>
                </a:lnTo>
                <a:cubicBezTo>
                  <a:pt x="18051" y="5025"/>
                  <a:pt x="13026" y="0"/>
                  <a:pt x="6835" y="0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338" name="Google Shape;1338;p42"/>
          <p:cNvSpPr/>
          <p:nvPr/>
        </p:nvSpPr>
        <p:spPr>
          <a:xfrm>
            <a:off x="14663779" y="3193375"/>
            <a:ext cx="2396150" cy="1746700"/>
          </a:xfrm>
          <a:custGeom>
            <a:avLst/>
            <a:gdLst/>
            <a:ahLst/>
            <a:cxnLst/>
            <a:rect l="l" t="t" r="r" b="b"/>
            <a:pathLst>
              <a:path w="47923" h="34934" extrusionOk="0">
                <a:moveTo>
                  <a:pt x="18967" y="0"/>
                </a:moveTo>
                <a:lnTo>
                  <a:pt x="36" y="14883"/>
                </a:lnTo>
                <a:cubicBezTo>
                  <a:pt x="0" y="14907"/>
                  <a:pt x="0" y="14954"/>
                  <a:pt x="36" y="14978"/>
                </a:cubicBezTo>
                <a:lnTo>
                  <a:pt x="18967" y="29861"/>
                </a:lnTo>
                <a:lnTo>
                  <a:pt x="18967" y="23717"/>
                </a:lnTo>
                <a:lnTo>
                  <a:pt x="36707" y="23717"/>
                </a:lnTo>
                <a:cubicBezTo>
                  <a:pt x="42898" y="23717"/>
                  <a:pt x="47923" y="28742"/>
                  <a:pt x="47923" y="34933"/>
                </a:cubicBezTo>
                <a:lnTo>
                  <a:pt x="47923" y="16895"/>
                </a:lnTo>
                <a:cubicBezTo>
                  <a:pt x="47923" y="10692"/>
                  <a:pt x="42898" y="5680"/>
                  <a:pt x="36707" y="5680"/>
                </a:cubicBezTo>
                <a:lnTo>
                  <a:pt x="18967" y="5680"/>
                </a:lnTo>
                <a:lnTo>
                  <a:pt x="18967" y="0"/>
                </a:ln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458FB48-83CC-4152-A59A-7FA349BD01F9}"/>
              </a:ext>
            </a:extLst>
          </p:cNvPr>
          <p:cNvGrpSpPr/>
          <p:nvPr/>
        </p:nvGrpSpPr>
        <p:grpSpPr>
          <a:xfrm>
            <a:off x="1228071" y="3193375"/>
            <a:ext cx="2396200" cy="2006050"/>
            <a:chOff x="1228071" y="3955378"/>
            <a:chExt cx="2396200" cy="2006050"/>
          </a:xfrm>
        </p:grpSpPr>
        <p:sp>
          <p:nvSpPr>
            <p:cNvPr id="1353" name="Google Shape;1353;p42"/>
            <p:cNvSpPr/>
            <p:nvPr/>
          </p:nvSpPr>
          <p:spPr>
            <a:xfrm>
              <a:off x="1228071" y="5135078"/>
              <a:ext cx="902550" cy="826350"/>
            </a:xfrm>
            <a:custGeom>
              <a:avLst/>
              <a:gdLst/>
              <a:ahLst/>
              <a:cxnLst/>
              <a:rect l="l" t="t" r="r" b="b"/>
              <a:pathLst>
                <a:path w="18051" h="16527" extrusionOk="0">
                  <a:moveTo>
                    <a:pt x="11216" y="1"/>
                  </a:moveTo>
                  <a:cubicBezTo>
                    <a:pt x="5025" y="1"/>
                    <a:pt x="1" y="5025"/>
                    <a:pt x="1" y="11216"/>
                  </a:cubicBezTo>
                  <a:lnTo>
                    <a:pt x="1" y="16526"/>
                  </a:lnTo>
                  <a:lnTo>
                    <a:pt x="8919" y="16526"/>
                  </a:lnTo>
                  <a:cubicBezTo>
                    <a:pt x="13955" y="16526"/>
                    <a:pt x="18051" y="12443"/>
                    <a:pt x="18051" y="7394"/>
                  </a:cubicBezTo>
                  <a:lnTo>
                    <a:pt x="18051" y="1"/>
                  </a:lnTo>
                  <a:close/>
                </a:path>
              </a:pathLst>
            </a:custGeom>
            <a:solidFill>
              <a:srgbClr val="F5AB62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  <p:sp>
          <p:nvSpPr>
            <p:cNvPr id="1354" name="Google Shape;1354;p42"/>
            <p:cNvSpPr/>
            <p:nvPr/>
          </p:nvSpPr>
          <p:spPr>
            <a:xfrm>
              <a:off x="1228071" y="3955378"/>
              <a:ext cx="2396200" cy="1746700"/>
            </a:xfrm>
            <a:custGeom>
              <a:avLst/>
              <a:gdLst/>
              <a:ahLst/>
              <a:cxnLst/>
              <a:rect l="l" t="t" r="r" b="b"/>
              <a:pathLst>
                <a:path w="47924" h="34934" extrusionOk="0">
                  <a:moveTo>
                    <a:pt x="28957" y="0"/>
                  </a:moveTo>
                  <a:lnTo>
                    <a:pt x="28957" y="5680"/>
                  </a:lnTo>
                  <a:lnTo>
                    <a:pt x="11216" y="5680"/>
                  </a:lnTo>
                  <a:cubicBezTo>
                    <a:pt x="5025" y="5680"/>
                    <a:pt x="1" y="10704"/>
                    <a:pt x="1" y="16895"/>
                  </a:cubicBezTo>
                  <a:lnTo>
                    <a:pt x="1" y="34933"/>
                  </a:lnTo>
                  <a:cubicBezTo>
                    <a:pt x="1" y="28742"/>
                    <a:pt x="5025" y="23718"/>
                    <a:pt x="11216" y="23718"/>
                  </a:cubicBezTo>
                  <a:lnTo>
                    <a:pt x="28957" y="23718"/>
                  </a:lnTo>
                  <a:lnTo>
                    <a:pt x="28957" y="29861"/>
                  </a:lnTo>
                  <a:lnTo>
                    <a:pt x="47888" y="14978"/>
                  </a:lnTo>
                  <a:cubicBezTo>
                    <a:pt x="47923" y="14955"/>
                    <a:pt x="47923" y="14907"/>
                    <a:pt x="47888" y="14883"/>
                  </a:cubicBezTo>
                  <a:lnTo>
                    <a:pt x="28957" y="0"/>
                  </a:lnTo>
                  <a:close/>
                </a:path>
              </a:pathLst>
            </a:custGeom>
            <a:solidFill>
              <a:srgbClr val="A70F2E"/>
            </a:solidFill>
            <a:ln>
              <a:noFill/>
            </a:ln>
          </p:spPr>
          <p:txBody>
            <a:bodyPr spcFirstLastPara="1" wrap="square" lIns="182850" tIns="182850" rIns="182850" bIns="182850" anchor="ctr" anchorCtr="0">
              <a:noAutofit/>
            </a:bodyPr>
            <a:lstStyle/>
            <a:p>
              <a:endParaRPr sz="5400"/>
            </a:p>
          </p:txBody>
        </p:sp>
      </p:grpSp>
      <p:sp>
        <p:nvSpPr>
          <p:cNvPr id="1362" name="Google Shape;1362;p42"/>
          <p:cNvSpPr/>
          <p:nvPr/>
        </p:nvSpPr>
        <p:spPr>
          <a:xfrm>
            <a:off x="1228071" y="7470575"/>
            <a:ext cx="902550" cy="826350"/>
          </a:xfrm>
          <a:custGeom>
            <a:avLst/>
            <a:gdLst/>
            <a:ahLst/>
            <a:cxnLst/>
            <a:rect l="l" t="t" r="r" b="b"/>
            <a:pathLst>
              <a:path w="18051" h="16527" extrusionOk="0">
                <a:moveTo>
                  <a:pt x="11216" y="1"/>
                </a:moveTo>
                <a:cubicBezTo>
                  <a:pt x="5025" y="1"/>
                  <a:pt x="1" y="5013"/>
                  <a:pt x="1" y="11217"/>
                </a:cubicBezTo>
                <a:lnTo>
                  <a:pt x="1" y="16527"/>
                </a:lnTo>
                <a:lnTo>
                  <a:pt x="8919" y="16527"/>
                </a:lnTo>
                <a:cubicBezTo>
                  <a:pt x="13955" y="16527"/>
                  <a:pt x="18051" y="12443"/>
                  <a:pt x="18051" y="7395"/>
                </a:cubicBezTo>
                <a:lnTo>
                  <a:pt x="18051" y="1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1363" name="Google Shape;1363;p42"/>
          <p:cNvSpPr/>
          <p:nvPr/>
        </p:nvSpPr>
        <p:spPr>
          <a:xfrm>
            <a:off x="1228071" y="6290875"/>
            <a:ext cx="2396200" cy="1746700"/>
          </a:xfrm>
          <a:custGeom>
            <a:avLst/>
            <a:gdLst/>
            <a:ahLst/>
            <a:cxnLst/>
            <a:rect l="l" t="t" r="r" b="b"/>
            <a:pathLst>
              <a:path w="47924" h="34934" extrusionOk="0">
                <a:moveTo>
                  <a:pt x="28957" y="1"/>
                </a:moveTo>
                <a:lnTo>
                  <a:pt x="28957" y="5668"/>
                </a:lnTo>
                <a:lnTo>
                  <a:pt x="11216" y="5668"/>
                </a:lnTo>
                <a:cubicBezTo>
                  <a:pt x="5025" y="5668"/>
                  <a:pt x="1" y="10693"/>
                  <a:pt x="1" y="16896"/>
                </a:cubicBezTo>
                <a:lnTo>
                  <a:pt x="1" y="34934"/>
                </a:lnTo>
                <a:cubicBezTo>
                  <a:pt x="1" y="28730"/>
                  <a:pt x="5025" y="23718"/>
                  <a:pt x="11216" y="23718"/>
                </a:cubicBezTo>
                <a:lnTo>
                  <a:pt x="28957" y="23718"/>
                </a:lnTo>
                <a:lnTo>
                  <a:pt x="28957" y="29862"/>
                </a:lnTo>
                <a:lnTo>
                  <a:pt x="47888" y="14979"/>
                </a:lnTo>
                <a:cubicBezTo>
                  <a:pt x="47923" y="14955"/>
                  <a:pt x="47923" y="14907"/>
                  <a:pt x="47888" y="14883"/>
                </a:cubicBezTo>
                <a:lnTo>
                  <a:pt x="28957" y="1"/>
                </a:lnTo>
                <a:close/>
              </a:path>
            </a:pathLst>
          </a:custGeom>
          <a:solidFill>
            <a:srgbClr val="F5AB62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54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9860D75-638F-4B12-8981-333106CA5AC2}"/>
              </a:ext>
            </a:extLst>
          </p:cNvPr>
          <p:cNvSpPr txBox="1"/>
          <p:nvPr/>
        </p:nvSpPr>
        <p:spPr>
          <a:xfrm>
            <a:off x="1885523" y="941531"/>
            <a:ext cx="141740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What is Agent-Based Modeling (ABM)?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62C7390-4AC4-41E7-B834-93FD3E0D99F8}"/>
              </a:ext>
            </a:extLst>
          </p:cNvPr>
          <p:cNvSpPr txBox="1"/>
          <p:nvPr/>
        </p:nvSpPr>
        <p:spPr>
          <a:xfrm>
            <a:off x="3952221" y="3660327"/>
            <a:ext cx="4170279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Agents make decisions based on rules.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44C5BCC-C08B-44D8-BBCD-7D3778A1A589}"/>
              </a:ext>
            </a:extLst>
          </p:cNvPr>
          <p:cNvSpPr txBox="1"/>
          <p:nvPr/>
        </p:nvSpPr>
        <p:spPr>
          <a:xfrm>
            <a:off x="3952221" y="3193375"/>
            <a:ext cx="50203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Decentralized Agents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05DB728-12B5-44FD-A5DA-639058215B35}"/>
              </a:ext>
            </a:extLst>
          </p:cNvPr>
          <p:cNvSpPr txBox="1"/>
          <p:nvPr/>
        </p:nvSpPr>
        <p:spPr>
          <a:xfrm>
            <a:off x="3952221" y="6861724"/>
            <a:ext cx="4170279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Agents interact with neighbouring agents or environmental signals.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FD160D-C67F-4B0A-937E-65018FA554F3}"/>
              </a:ext>
            </a:extLst>
          </p:cNvPr>
          <p:cNvSpPr txBox="1"/>
          <p:nvPr/>
        </p:nvSpPr>
        <p:spPr>
          <a:xfrm>
            <a:off x="3952221" y="6394772"/>
            <a:ext cx="50203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Local Interactions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81AEA8F-ECE7-418A-836F-6C3AFBD1A1B9}"/>
              </a:ext>
            </a:extLst>
          </p:cNvPr>
          <p:cNvSpPr txBox="1"/>
          <p:nvPr/>
        </p:nvSpPr>
        <p:spPr>
          <a:xfrm>
            <a:off x="9944100" y="3663896"/>
            <a:ext cx="4391679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Agents interact within a structured system.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C99E6B3-F67B-49EC-9F4C-C659D10E21FD}"/>
              </a:ext>
            </a:extLst>
          </p:cNvPr>
          <p:cNvSpPr txBox="1"/>
          <p:nvPr/>
        </p:nvSpPr>
        <p:spPr>
          <a:xfrm>
            <a:off x="9315450" y="3196944"/>
            <a:ext cx="50203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Predefined Environment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E9C5BC6-F915-4D3B-AFF3-2298E913D218}"/>
              </a:ext>
            </a:extLst>
          </p:cNvPr>
          <p:cNvSpPr txBox="1"/>
          <p:nvPr/>
        </p:nvSpPr>
        <p:spPr>
          <a:xfrm>
            <a:off x="9944100" y="6752974"/>
            <a:ext cx="4391679" cy="511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Complex patterns arise over time.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DF8509D-DCA8-4470-9755-7D9EEFE0FFF8}"/>
              </a:ext>
            </a:extLst>
          </p:cNvPr>
          <p:cNvSpPr txBox="1"/>
          <p:nvPr/>
        </p:nvSpPr>
        <p:spPr>
          <a:xfrm>
            <a:off x="9315450" y="6286022"/>
            <a:ext cx="50203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200" spc="100" dirty="0">
                <a:solidFill>
                  <a:srgbClr val="A70F2E"/>
                </a:solidFill>
                <a:latin typeface="DM Sans Medium" pitchFamily="2" charset="0"/>
                <a:cs typeface="Poppins SemiBold" panose="00000700000000000000" pitchFamily="2" charset="0"/>
              </a:rPr>
              <a:t>Emergent Behaviors</a:t>
            </a:r>
          </a:p>
        </p:txBody>
      </p:sp>
    </p:spTree>
    <p:extLst>
      <p:ext uri="{BB962C8B-B14F-4D97-AF65-F5344CB8AC3E}">
        <p14:creationId xmlns:p14="http://schemas.microsoft.com/office/powerpoint/2010/main" val="3283447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BFAE2-EF9C-033F-141F-697507666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F7B1E74-9691-7E10-1F99-522CBB6DC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92244"/>
            <a:ext cx="18288000" cy="39591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7A41FC7-920F-55DD-09B2-D6D658DBA2AB}"/>
              </a:ext>
            </a:extLst>
          </p:cNvPr>
          <p:cNvSpPr txBox="1"/>
          <p:nvPr/>
        </p:nvSpPr>
        <p:spPr>
          <a:xfrm>
            <a:off x="398941" y="2622703"/>
            <a:ext cx="5196120" cy="18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Each simulation includes three graphs tracking price with best bid and ask, strategy ratio, and a real-time candlestick chart.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16" name="Rectangle 3">
            <a:extLst>
              <a:ext uri="{FF2B5EF4-FFF2-40B4-BE49-F238E27FC236}">
                <a16:creationId xmlns:a16="http://schemas.microsoft.com/office/drawing/2014/main" id="{4F2FFDD4-3B46-BF85-6895-3264DC99FECC}"/>
              </a:ext>
            </a:extLst>
          </p:cNvPr>
          <p:cNvSpPr/>
          <p:nvPr/>
        </p:nvSpPr>
        <p:spPr>
          <a:xfrm flipH="1" flipV="1">
            <a:off x="12293998" y="8656320"/>
            <a:ext cx="5994002" cy="1630680"/>
          </a:xfrm>
          <a:custGeom>
            <a:avLst/>
            <a:gdLst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2703443 w 2703443"/>
              <a:gd name="connsiteY2" fmla="*/ 1815548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2703443 w 2703443"/>
              <a:gd name="connsiteY2" fmla="*/ 1815548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0 w 2703443"/>
              <a:gd name="connsiteY2" fmla="*/ 1815548 h 1815548"/>
              <a:gd name="connsiteX3" fmla="*/ 0 w 2703443"/>
              <a:gd name="connsiteY3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855304 w 2703443"/>
              <a:gd name="connsiteY2" fmla="*/ 1457739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38470 w 2703443"/>
              <a:gd name="connsiteY2" fmla="*/ 60960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38470 w 2703443"/>
              <a:gd name="connsiteY2" fmla="*/ 60960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25218 w 2703443"/>
              <a:gd name="connsiteY2" fmla="*/ 98066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3443" h="1815548">
                <a:moveTo>
                  <a:pt x="0" y="0"/>
                </a:moveTo>
                <a:lnTo>
                  <a:pt x="2703443" y="0"/>
                </a:lnTo>
                <a:cubicBezTo>
                  <a:pt x="2199861" y="322470"/>
                  <a:pt x="2332383" y="1493077"/>
                  <a:pt x="1325218" y="980660"/>
                </a:cubicBezTo>
                <a:cubicBezTo>
                  <a:pt x="318053" y="468243"/>
                  <a:pt x="428487" y="1426817"/>
                  <a:pt x="0" y="1815548"/>
                </a:cubicBezTo>
                <a:lnTo>
                  <a:pt x="0" y="0"/>
                </a:lnTo>
                <a:close/>
              </a:path>
            </a:pathLst>
          </a:custGeom>
          <a:solidFill>
            <a:srgbClr val="A7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6DC6DF06-AC54-318F-82E4-76D31F827F59}"/>
              </a:ext>
            </a:extLst>
          </p:cNvPr>
          <p:cNvSpPr/>
          <p:nvPr/>
        </p:nvSpPr>
        <p:spPr>
          <a:xfrm>
            <a:off x="0" y="1293"/>
            <a:ext cx="5994002" cy="1630680"/>
          </a:xfrm>
          <a:custGeom>
            <a:avLst/>
            <a:gdLst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2703443 w 2703443"/>
              <a:gd name="connsiteY2" fmla="*/ 1815548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2703443 w 2703443"/>
              <a:gd name="connsiteY2" fmla="*/ 1815548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0 w 2703443"/>
              <a:gd name="connsiteY2" fmla="*/ 1815548 h 1815548"/>
              <a:gd name="connsiteX3" fmla="*/ 0 w 2703443"/>
              <a:gd name="connsiteY3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855304 w 2703443"/>
              <a:gd name="connsiteY2" fmla="*/ 1457739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38470 w 2703443"/>
              <a:gd name="connsiteY2" fmla="*/ 60960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38470 w 2703443"/>
              <a:gd name="connsiteY2" fmla="*/ 60960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285461 w 2703443"/>
              <a:gd name="connsiteY2" fmla="*/ 649356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  <a:gd name="connsiteX0" fmla="*/ 0 w 2703443"/>
              <a:gd name="connsiteY0" fmla="*/ 0 h 1815548"/>
              <a:gd name="connsiteX1" fmla="*/ 2703443 w 2703443"/>
              <a:gd name="connsiteY1" fmla="*/ 0 h 1815548"/>
              <a:gd name="connsiteX2" fmla="*/ 1325218 w 2703443"/>
              <a:gd name="connsiteY2" fmla="*/ 980660 h 1815548"/>
              <a:gd name="connsiteX3" fmla="*/ 0 w 2703443"/>
              <a:gd name="connsiteY3" fmla="*/ 1815548 h 1815548"/>
              <a:gd name="connsiteX4" fmla="*/ 0 w 2703443"/>
              <a:gd name="connsiteY4" fmla="*/ 0 h 1815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3443" h="1815548">
                <a:moveTo>
                  <a:pt x="0" y="0"/>
                </a:moveTo>
                <a:lnTo>
                  <a:pt x="2703443" y="0"/>
                </a:lnTo>
                <a:cubicBezTo>
                  <a:pt x="2199861" y="322470"/>
                  <a:pt x="2332383" y="1493077"/>
                  <a:pt x="1325218" y="980660"/>
                </a:cubicBezTo>
                <a:cubicBezTo>
                  <a:pt x="318053" y="468243"/>
                  <a:pt x="428487" y="1426817"/>
                  <a:pt x="0" y="1815548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E725ED8-0FC9-21B4-9D70-DB6523A72F0B}"/>
              </a:ext>
            </a:extLst>
          </p:cNvPr>
          <p:cNvSpPr txBox="1"/>
          <p:nvPr/>
        </p:nvSpPr>
        <p:spPr>
          <a:xfrm>
            <a:off x="372079" y="1514707"/>
            <a:ext cx="75679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SemiBold" pitchFamily="2" charset="0"/>
                <a:cs typeface="Poppins" panose="00000500000000000000" pitchFamily="2" charset="0"/>
              </a:rPr>
              <a:t>Model Architecture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4E8E097-25E2-ABFC-259E-9309D4D0FFB2}"/>
              </a:ext>
            </a:extLst>
          </p:cNvPr>
          <p:cNvSpPr txBox="1"/>
          <p:nvPr/>
        </p:nvSpPr>
        <p:spPr>
          <a:xfrm>
            <a:off x="372079" y="1053042"/>
            <a:ext cx="7567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Model Architecture – Feedback loop</a:t>
            </a:r>
          </a:p>
        </p:txBody>
      </p:sp>
    </p:spTree>
    <p:extLst>
      <p:ext uri="{BB962C8B-B14F-4D97-AF65-F5344CB8AC3E}">
        <p14:creationId xmlns:p14="http://schemas.microsoft.com/office/powerpoint/2010/main" val="3738415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9C2EAD1-5763-4D2A-99C1-3EA282E38BC8}"/>
              </a:ext>
            </a:extLst>
          </p:cNvPr>
          <p:cNvSpPr/>
          <p:nvPr/>
        </p:nvSpPr>
        <p:spPr>
          <a:xfrm>
            <a:off x="11128429" y="3148005"/>
            <a:ext cx="4730421" cy="6045325"/>
          </a:xfrm>
          <a:prstGeom prst="roundRect">
            <a:avLst>
              <a:gd name="adj" fmla="val 4167"/>
            </a:avLst>
          </a:prstGeom>
          <a:solidFill>
            <a:srgbClr val="A7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</a:t>
            </a:r>
            <a:endParaRPr lang="en-ID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07007D7-FBE0-4CBC-9E47-1BE6A2C94684}"/>
              </a:ext>
            </a:extLst>
          </p:cNvPr>
          <p:cNvSpPr/>
          <p:nvPr/>
        </p:nvSpPr>
        <p:spPr>
          <a:xfrm>
            <a:off x="2429150" y="3148005"/>
            <a:ext cx="4730421" cy="6045325"/>
          </a:xfrm>
          <a:prstGeom prst="roundRect">
            <a:avLst>
              <a:gd name="adj" fmla="val 4167"/>
            </a:avLst>
          </a:prstGeom>
          <a:solidFill>
            <a:srgbClr val="A7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</a:t>
            </a:r>
            <a:endParaRPr lang="en-ID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21B3FDA-82E9-4CF7-A0A9-AB4055BEB321}"/>
              </a:ext>
            </a:extLst>
          </p:cNvPr>
          <p:cNvSpPr/>
          <p:nvPr/>
        </p:nvSpPr>
        <p:spPr>
          <a:xfrm>
            <a:off x="6754528" y="2868654"/>
            <a:ext cx="4730421" cy="6446795"/>
          </a:xfrm>
          <a:prstGeom prst="roundRect">
            <a:avLst>
              <a:gd name="adj" fmla="val 4167"/>
            </a:avLst>
          </a:prstGeom>
          <a:solidFill>
            <a:srgbClr val="A70F2E"/>
          </a:solidFill>
          <a:ln>
            <a:noFill/>
          </a:ln>
          <a:effectLst>
            <a:outerShdw blurRad="254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</a:t>
            </a:r>
            <a:endParaRPr lang="en-ID" dirty="0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39253D89-D500-4D52-9539-44997957A470}"/>
              </a:ext>
            </a:extLst>
          </p:cNvPr>
          <p:cNvSpPr/>
          <p:nvPr/>
        </p:nvSpPr>
        <p:spPr>
          <a:xfrm>
            <a:off x="3671135" y="3358282"/>
            <a:ext cx="1914030" cy="1914030"/>
          </a:xfrm>
          <a:prstGeom prst="ellipse">
            <a:avLst/>
          </a:prstGeom>
          <a:solidFill>
            <a:srgbClr val="F5AB62"/>
          </a:solidFill>
          <a:ln>
            <a:solidFill>
              <a:srgbClr val="F5AB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2DC00ABD-852F-4B39-B358-E5A5DA9FD5BD}"/>
              </a:ext>
            </a:extLst>
          </p:cNvPr>
          <p:cNvSpPr/>
          <p:nvPr/>
        </p:nvSpPr>
        <p:spPr>
          <a:xfrm>
            <a:off x="7998628" y="3334739"/>
            <a:ext cx="1914030" cy="1914030"/>
          </a:xfrm>
          <a:prstGeom prst="ellipse">
            <a:avLst/>
          </a:prstGeom>
          <a:solidFill>
            <a:srgbClr val="F5AB62"/>
          </a:solidFill>
          <a:ln>
            <a:solidFill>
              <a:srgbClr val="F5AB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47775726-3863-4ACF-A9D3-87E1F7837E0C}"/>
              </a:ext>
            </a:extLst>
          </p:cNvPr>
          <p:cNvSpPr txBox="1"/>
          <p:nvPr/>
        </p:nvSpPr>
        <p:spPr>
          <a:xfrm>
            <a:off x="2610068" y="5503186"/>
            <a:ext cx="3955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100" dirty="0" err="1">
                <a:solidFill>
                  <a:schemeClr val="bg1"/>
                </a:solidFill>
                <a:latin typeface="DM Sans SemiBold" pitchFamily="2" charset="0"/>
                <a:cs typeface="Poppins SemiBold" panose="00000700000000000000" pitchFamily="2" charset="0"/>
              </a:rPr>
              <a:t>numpy</a:t>
            </a:r>
            <a:r>
              <a:rPr lang="en-US" sz="2800" spc="100" dirty="0">
                <a:solidFill>
                  <a:schemeClr val="bg1"/>
                </a:solidFill>
                <a:latin typeface="DM Sans SemiBold" pitchFamily="2" charset="0"/>
                <a:cs typeface="Poppins SemiBold" panose="00000700000000000000" pitchFamily="2" charset="0"/>
              </a:rPr>
              <a:t> and pandas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F6E65341-8226-42A2-A810-D1698743A2E8}"/>
              </a:ext>
            </a:extLst>
          </p:cNvPr>
          <p:cNvSpPr txBox="1"/>
          <p:nvPr/>
        </p:nvSpPr>
        <p:spPr>
          <a:xfrm>
            <a:off x="2650529" y="6187548"/>
            <a:ext cx="3955240" cy="18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spc="100" dirty="0">
                <a:solidFill>
                  <a:schemeClr val="bg1">
                    <a:lumMod val="65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Handle numerical operations and manage time-series data for traders and price histories.</a:t>
            </a:r>
            <a:endParaRPr lang="en-US" sz="2000" spc="100" dirty="0">
              <a:solidFill>
                <a:schemeClr val="bg1">
                  <a:lumMod val="65000"/>
                </a:schemeClr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BB554057-43E4-49D7-B7FE-6B33978C902D}"/>
              </a:ext>
            </a:extLst>
          </p:cNvPr>
          <p:cNvSpPr/>
          <p:nvPr/>
        </p:nvSpPr>
        <p:spPr>
          <a:xfrm>
            <a:off x="12721903" y="3448253"/>
            <a:ext cx="1914030" cy="1914030"/>
          </a:xfrm>
          <a:prstGeom prst="ellipse">
            <a:avLst/>
          </a:prstGeom>
          <a:solidFill>
            <a:srgbClr val="F5AB62"/>
          </a:solidFill>
          <a:ln>
            <a:solidFill>
              <a:srgbClr val="F5AB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EB7DEA50-A7C3-43D6-A355-12C59FC4EC7B}"/>
              </a:ext>
            </a:extLst>
          </p:cNvPr>
          <p:cNvSpPr txBox="1"/>
          <p:nvPr/>
        </p:nvSpPr>
        <p:spPr>
          <a:xfrm>
            <a:off x="11700259" y="5618316"/>
            <a:ext cx="39573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100" dirty="0" err="1">
                <a:solidFill>
                  <a:schemeClr val="bg1"/>
                </a:solidFill>
                <a:latin typeface="DM Sans SemiBold" pitchFamily="2" charset="0"/>
                <a:cs typeface="Poppins SemiBold" panose="00000700000000000000" pitchFamily="2" charset="0"/>
              </a:rPr>
              <a:t>tkinter</a:t>
            </a:r>
            <a:endParaRPr lang="en-US" sz="2800" spc="100" dirty="0">
              <a:solidFill>
                <a:schemeClr val="bg1"/>
              </a:solidFill>
              <a:latin typeface="DM Sans SemiBold" pitchFamily="2" charset="0"/>
              <a:cs typeface="Poppins SemiBold" panose="00000700000000000000" pitchFamily="2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738305C1-DDBA-471F-B920-8D28EEB4D7FF}"/>
              </a:ext>
            </a:extLst>
          </p:cNvPr>
          <p:cNvSpPr txBox="1"/>
          <p:nvPr/>
        </p:nvSpPr>
        <p:spPr>
          <a:xfrm>
            <a:off x="11633708" y="6165138"/>
            <a:ext cx="3955240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spc="100" dirty="0">
                <a:solidFill>
                  <a:schemeClr val="bg1">
                    <a:lumMod val="65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Provides an interactive UI for adjusting parameters and displaying simulation results.</a:t>
            </a:r>
            <a:endParaRPr lang="en-US" sz="2000" spc="100" dirty="0">
              <a:solidFill>
                <a:schemeClr val="bg1">
                  <a:lumMod val="65000"/>
                </a:schemeClr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D57D0E01-EF45-4DBD-8B29-3A932124155A}"/>
              </a:ext>
            </a:extLst>
          </p:cNvPr>
          <p:cNvSpPr txBox="1"/>
          <p:nvPr/>
        </p:nvSpPr>
        <p:spPr>
          <a:xfrm>
            <a:off x="6786599" y="5586342"/>
            <a:ext cx="46768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spc="100">
                <a:solidFill>
                  <a:schemeClr val="bg1"/>
                </a:solidFill>
                <a:latin typeface="DM Sans SemiBold" pitchFamily="2" charset="0"/>
                <a:cs typeface="Poppins SemiBold" panose="00000700000000000000" pitchFamily="2" charset="0"/>
              </a:rPr>
              <a:t>matplotlib and mplfinance</a:t>
            </a:r>
            <a:endParaRPr lang="en-US" sz="2800" spc="100" dirty="0">
              <a:solidFill>
                <a:schemeClr val="bg1"/>
              </a:solidFill>
              <a:latin typeface="DM Sans SemiBold" pitchFamily="2" charset="0"/>
              <a:cs typeface="Poppins SemiBold" panose="00000700000000000000" pitchFamily="2" charset="0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35E76CD0-439F-4C13-8737-F0BC98AA0EFF}"/>
              </a:ext>
            </a:extLst>
          </p:cNvPr>
          <p:cNvSpPr txBox="1"/>
          <p:nvPr/>
        </p:nvSpPr>
        <p:spPr>
          <a:xfrm>
            <a:off x="7190151" y="6286155"/>
            <a:ext cx="3955240" cy="1435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spc="100" dirty="0">
                <a:solidFill>
                  <a:schemeClr val="bg1">
                    <a:lumMod val="65000"/>
                  </a:schemeClr>
                </a:solidFill>
                <a:latin typeface="DM Sans" pitchFamily="2" charset="0"/>
                <a:cs typeface="Poppins Medium" panose="00000600000000000000" pitchFamily="2" charset="0"/>
              </a:rPr>
              <a:t>Visualize real-time price, agent data, and create candlestick charts</a:t>
            </a:r>
            <a:endParaRPr lang="en-US" sz="2000" spc="100" dirty="0">
              <a:solidFill>
                <a:schemeClr val="bg1">
                  <a:lumMod val="65000"/>
                </a:schemeClr>
              </a:solidFill>
              <a:latin typeface="DM Sans" pitchFamily="2" charset="0"/>
              <a:cs typeface="Poppins Medium" panose="00000600000000000000" pitchFamily="2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7FF1E6B-7A0A-2DDD-772A-928D3FAA1E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Handle numerical operations and manage time-series data for traders and price histories.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Shape 4686">
            <a:extLst>
              <a:ext uri="{FF2B5EF4-FFF2-40B4-BE49-F238E27FC236}">
                <a16:creationId xmlns:a16="http://schemas.microsoft.com/office/drawing/2014/main" id="{E9BDE2F1-DBA8-E418-E2BD-4434A1C5E362}"/>
              </a:ext>
            </a:extLst>
          </p:cNvPr>
          <p:cNvSpPr/>
          <p:nvPr/>
        </p:nvSpPr>
        <p:spPr>
          <a:xfrm>
            <a:off x="4338894" y="3991760"/>
            <a:ext cx="57850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4923" y="0"/>
                </a:moveTo>
                <a:lnTo>
                  <a:pt x="104923" y="0"/>
                </a:lnTo>
                <a:cubicBezTo>
                  <a:pt x="14872" y="0"/>
                  <a:pt x="14872" y="0"/>
                  <a:pt x="14872" y="0"/>
                </a:cubicBezTo>
                <a:cubicBezTo>
                  <a:pt x="5908" y="0"/>
                  <a:pt x="0" y="8328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908" y="119810"/>
                  <a:pt x="14872" y="119810"/>
                </a:cubicBezTo>
                <a:cubicBezTo>
                  <a:pt x="104923" y="119810"/>
                  <a:pt x="104923" y="119810"/>
                  <a:pt x="104923" y="119810"/>
                </a:cubicBezTo>
                <a:cubicBezTo>
                  <a:pt x="113887" y="119810"/>
                  <a:pt x="119796" y="114321"/>
                  <a:pt x="119796" y="105993"/>
                </a:cubicBezTo>
                <a:cubicBezTo>
                  <a:pt x="119796" y="16845"/>
                  <a:pt x="119796" y="16845"/>
                  <a:pt x="119796" y="16845"/>
                </a:cubicBezTo>
                <a:cubicBezTo>
                  <a:pt x="119796" y="8328"/>
                  <a:pt x="113887" y="0"/>
                  <a:pt x="104923" y="0"/>
                </a:cubicBezTo>
                <a:close/>
                <a:moveTo>
                  <a:pt x="110831" y="105993"/>
                </a:moveTo>
                <a:lnTo>
                  <a:pt x="110831" y="105993"/>
                </a:lnTo>
                <a:cubicBezTo>
                  <a:pt x="110831" y="108643"/>
                  <a:pt x="107979" y="111482"/>
                  <a:pt x="104923" y="111482"/>
                </a:cubicBezTo>
                <a:cubicBezTo>
                  <a:pt x="14872" y="111482"/>
                  <a:pt x="14872" y="111482"/>
                  <a:pt x="14872" y="111482"/>
                </a:cubicBezTo>
                <a:cubicBezTo>
                  <a:pt x="11816" y="111482"/>
                  <a:pt x="8964" y="108643"/>
                  <a:pt x="8964" y="105993"/>
                </a:cubicBezTo>
                <a:cubicBezTo>
                  <a:pt x="8964" y="30662"/>
                  <a:pt x="8964" y="30662"/>
                  <a:pt x="8964" y="30662"/>
                </a:cubicBezTo>
                <a:cubicBezTo>
                  <a:pt x="110831" y="30662"/>
                  <a:pt x="110831" y="30662"/>
                  <a:pt x="110831" y="30662"/>
                </a:cubicBezTo>
                <a:lnTo>
                  <a:pt x="110831" y="105993"/>
                </a:lnTo>
                <a:close/>
                <a:moveTo>
                  <a:pt x="110831" y="22334"/>
                </a:moveTo>
                <a:lnTo>
                  <a:pt x="110831" y="22334"/>
                </a:lnTo>
                <a:cubicBezTo>
                  <a:pt x="8964" y="22334"/>
                  <a:pt x="8964" y="22334"/>
                  <a:pt x="8964" y="22334"/>
                </a:cubicBezTo>
                <a:cubicBezTo>
                  <a:pt x="8964" y="16845"/>
                  <a:pt x="8964" y="16845"/>
                  <a:pt x="8964" y="16845"/>
                </a:cubicBezTo>
                <a:cubicBezTo>
                  <a:pt x="8964" y="11167"/>
                  <a:pt x="11816" y="8328"/>
                  <a:pt x="14872" y="8328"/>
                </a:cubicBezTo>
                <a:cubicBezTo>
                  <a:pt x="104923" y="8328"/>
                  <a:pt x="104923" y="8328"/>
                  <a:pt x="104923" y="8328"/>
                </a:cubicBezTo>
                <a:cubicBezTo>
                  <a:pt x="107979" y="8328"/>
                  <a:pt x="110831" y="11167"/>
                  <a:pt x="110831" y="16845"/>
                </a:cubicBezTo>
                <a:lnTo>
                  <a:pt x="110831" y="22334"/>
                </a:lnTo>
                <a:close/>
                <a:moveTo>
                  <a:pt x="41969" y="69652"/>
                </a:moveTo>
                <a:lnTo>
                  <a:pt x="41969" y="69652"/>
                </a:lnTo>
                <a:cubicBezTo>
                  <a:pt x="56842" y="55646"/>
                  <a:pt x="56842" y="55646"/>
                  <a:pt x="56842" y="55646"/>
                </a:cubicBezTo>
                <a:cubicBezTo>
                  <a:pt x="56842" y="100315"/>
                  <a:pt x="56842" y="100315"/>
                  <a:pt x="56842" y="100315"/>
                </a:cubicBezTo>
                <a:cubicBezTo>
                  <a:pt x="56842" y="103154"/>
                  <a:pt x="56842" y="105993"/>
                  <a:pt x="59898" y="105993"/>
                </a:cubicBezTo>
                <a:cubicBezTo>
                  <a:pt x="62954" y="105993"/>
                  <a:pt x="62954" y="103154"/>
                  <a:pt x="62954" y="100315"/>
                </a:cubicBezTo>
                <a:cubicBezTo>
                  <a:pt x="62954" y="55646"/>
                  <a:pt x="62954" y="55646"/>
                  <a:pt x="62954" y="55646"/>
                </a:cubicBezTo>
                <a:cubicBezTo>
                  <a:pt x="78030" y="69652"/>
                  <a:pt x="78030" y="69652"/>
                  <a:pt x="78030" y="69652"/>
                </a:cubicBezTo>
                <a:cubicBezTo>
                  <a:pt x="78030" y="72492"/>
                  <a:pt x="80882" y="72492"/>
                  <a:pt x="83938" y="69652"/>
                </a:cubicBezTo>
                <a:cubicBezTo>
                  <a:pt x="83938" y="69652"/>
                  <a:pt x="83938" y="66813"/>
                  <a:pt x="83938" y="64164"/>
                </a:cubicBezTo>
                <a:cubicBezTo>
                  <a:pt x="62954" y="41829"/>
                  <a:pt x="62954" y="41829"/>
                  <a:pt x="62954" y="41829"/>
                </a:cubicBezTo>
                <a:lnTo>
                  <a:pt x="59898" y="41829"/>
                </a:lnTo>
                <a:lnTo>
                  <a:pt x="56842" y="41829"/>
                </a:lnTo>
                <a:cubicBezTo>
                  <a:pt x="35857" y="64164"/>
                  <a:pt x="35857" y="64164"/>
                  <a:pt x="35857" y="64164"/>
                </a:cubicBezTo>
                <a:cubicBezTo>
                  <a:pt x="35857" y="66813"/>
                  <a:pt x="35857" y="69652"/>
                  <a:pt x="35857" y="69652"/>
                </a:cubicBezTo>
                <a:cubicBezTo>
                  <a:pt x="38913" y="72492"/>
                  <a:pt x="41969" y="72492"/>
                  <a:pt x="41969" y="69652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8" name="Shape 4686">
            <a:extLst>
              <a:ext uri="{FF2B5EF4-FFF2-40B4-BE49-F238E27FC236}">
                <a16:creationId xmlns:a16="http://schemas.microsoft.com/office/drawing/2014/main" id="{54C1578D-52BF-BE57-EF5E-B4DD6BB4164E}"/>
              </a:ext>
            </a:extLst>
          </p:cNvPr>
          <p:cNvSpPr/>
          <p:nvPr/>
        </p:nvSpPr>
        <p:spPr>
          <a:xfrm>
            <a:off x="8651502" y="3991760"/>
            <a:ext cx="57850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4923" y="0"/>
                </a:moveTo>
                <a:lnTo>
                  <a:pt x="104923" y="0"/>
                </a:lnTo>
                <a:cubicBezTo>
                  <a:pt x="14872" y="0"/>
                  <a:pt x="14872" y="0"/>
                  <a:pt x="14872" y="0"/>
                </a:cubicBezTo>
                <a:cubicBezTo>
                  <a:pt x="5908" y="0"/>
                  <a:pt x="0" y="8328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908" y="119810"/>
                  <a:pt x="14872" y="119810"/>
                </a:cubicBezTo>
                <a:cubicBezTo>
                  <a:pt x="104923" y="119810"/>
                  <a:pt x="104923" y="119810"/>
                  <a:pt x="104923" y="119810"/>
                </a:cubicBezTo>
                <a:cubicBezTo>
                  <a:pt x="113887" y="119810"/>
                  <a:pt x="119796" y="114321"/>
                  <a:pt x="119796" y="105993"/>
                </a:cubicBezTo>
                <a:cubicBezTo>
                  <a:pt x="119796" y="16845"/>
                  <a:pt x="119796" y="16845"/>
                  <a:pt x="119796" y="16845"/>
                </a:cubicBezTo>
                <a:cubicBezTo>
                  <a:pt x="119796" y="8328"/>
                  <a:pt x="113887" y="0"/>
                  <a:pt x="104923" y="0"/>
                </a:cubicBezTo>
                <a:close/>
                <a:moveTo>
                  <a:pt x="110831" y="105993"/>
                </a:moveTo>
                <a:lnTo>
                  <a:pt x="110831" y="105993"/>
                </a:lnTo>
                <a:cubicBezTo>
                  <a:pt x="110831" y="108643"/>
                  <a:pt x="107979" y="111482"/>
                  <a:pt x="104923" y="111482"/>
                </a:cubicBezTo>
                <a:cubicBezTo>
                  <a:pt x="14872" y="111482"/>
                  <a:pt x="14872" y="111482"/>
                  <a:pt x="14872" y="111482"/>
                </a:cubicBezTo>
                <a:cubicBezTo>
                  <a:pt x="11816" y="111482"/>
                  <a:pt x="8964" y="108643"/>
                  <a:pt x="8964" y="105993"/>
                </a:cubicBezTo>
                <a:cubicBezTo>
                  <a:pt x="8964" y="30662"/>
                  <a:pt x="8964" y="30662"/>
                  <a:pt x="8964" y="30662"/>
                </a:cubicBezTo>
                <a:cubicBezTo>
                  <a:pt x="110831" y="30662"/>
                  <a:pt x="110831" y="30662"/>
                  <a:pt x="110831" y="30662"/>
                </a:cubicBezTo>
                <a:lnTo>
                  <a:pt x="110831" y="105993"/>
                </a:lnTo>
                <a:close/>
                <a:moveTo>
                  <a:pt x="110831" y="22334"/>
                </a:moveTo>
                <a:lnTo>
                  <a:pt x="110831" y="22334"/>
                </a:lnTo>
                <a:cubicBezTo>
                  <a:pt x="8964" y="22334"/>
                  <a:pt x="8964" y="22334"/>
                  <a:pt x="8964" y="22334"/>
                </a:cubicBezTo>
                <a:cubicBezTo>
                  <a:pt x="8964" y="16845"/>
                  <a:pt x="8964" y="16845"/>
                  <a:pt x="8964" y="16845"/>
                </a:cubicBezTo>
                <a:cubicBezTo>
                  <a:pt x="8964" y="11167"/>
                  <a:pt x="11816" y="8328"/>
                  <a:pt x="14872" y="8328"/>
                </a:cubicBezTo>
                <a:cubicBezTo>
                  <a:pt x="104923" y="8328"/>
                  <a:pt x="104923" y="8328"/>
                  <a:pt x="104923" y="8328"/>
                </a:cubicBezTo>
                <a:cubicBezTo>
                  <a:pt x="107979" y="8328"/>
                  <a:pt x="110831" y="11167"/>
                  <a:pt x="110831" y="16845"/>
                </a:cubicBezTo>
                <a:lnTo>
                  <a:pt x="110831" y="22334"/>
                </a:lnTo>
                <a:close/>
                <a:moveTo>
                  <a:pt x="41969" y="69652"/>
                </a:moveTo>
                <a:lnTo>
                  <a:pt x="41969" y="69652"/>
                </a:lnTo>
                <a:cubicBezTo>
                  <a:pt x="56842" y="55646"/>
                  <a:pt x="56842" y="55646"/>
                  <a:pt x="56842" y="55646"/>
                </a:cubicBezTo>
                <a:cubicBezTo>
                  <a:pt x="56842" y="100315"/>
                  <a:pt x="56842" y="100315"/>
                  <a:pt x="56842" y="100315"/>
                </a:cubicBezTo>
                <a:cubicBezTo>
                  <a:pt x="56842" y="103154"/>
                  <a:pt x="56842" y="105993"/>
                  <a:pt x="59898" y="105993"/>
                </a:cubicBezTo>
                <a:cubicBezTo>
                  <a:pt x="62954" y="105993"/>
                  <a:pt x="62954" y="103154"/>
                  <a:pt x="62954" y="100315"/>
                </a:cubicBezTo>
                <a:cubicBezTo>
                  <a:pt x="62954" y="55646"/>
                  <a:pt x="62954" y="55646"/>
                  <a:pt x="62954" y="55646"/>
                </a:cubicBezTo>
                <a:cubicBezTo>
                  <a:pt x="78030" y="69652"/>
                  <a:pt x="78030" y="69652"/>
                  <a:pt x="78030" y="69652"/>
                </a:cubicBezTo>
                <a:cubicBezTo>
                  <a:pt x="78030" y="72492"/>
                  <a:pt x="80882" y="72492"/>
                  <a:pt x="83938" y="69652"/>
                </a:cubicBezTo>
                <a:cubicBezTo>
                  <a:pt x="83938" y="69652"/>
                  <a:pt x="83938" y="66813"/>
                  <a:pt x="83938" y="64164"/>
                </a:cubicBezTo>
                <a:cubicBezTo>
                  <a:pt x="62954" y="41829"/>
                  <a:pt x="62954" y="41829"/>
                  <a:pt x="62954" y="41829"/>
                </a:cubicBezTo>
                <a:lnTo>
                  <a:pt x="59898" y="41829"/>
                </a:lnTo>
                <a:lnTo>
                  <a:pt x="56842" y="41829"/>
                </a:lnTo>
                <a:cubicBezTo>
                  <a:pt x="35857" y="64164"/>
                  <a:pt x="35857" y="64164"/>
                  <a:pt x="35857" y="64164"/>
                </a:cubicBezTo>
                <a:cubicBezTo>
                  <a:pt x="35857" y="66813"/>
                  <a:pt x="35857" y="69652"/>
                  <a:pt x="35857" y="69652"/>
                </a:cubicBezTo>
                <a:cubicBezTo>
                  <a:pt x="38913" y="72492"/>
                  <a:pt x="41969" y="72492"/>
                  <a:pt x="41969" y="69652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  <p:sp>
        <p:nvSpPr>
          <p:cNvPr id="9" name="Shape 4686">
            <a:extLst>
              <a:ext uri="{FF2B5EF4-FFF2-40B4-BE49-F238E27FC236}">
                <a16:creationId xmlns:a16="http://schemas.microsoft.com/office/drawing/2014/main" id="{45575DD1-C0AD-5385-89F3-DBFA809AD887}"/>
              </a:ext>
            </a:extLst>
          </p:cNvPr>
          <p:cNvSpPr/>
          <p:nvPr/>
        </p:nvSpPr>
        <p:spPr>
          <a:xfrm>
            <a:off x="13389662" y="4094375"/>
            <a:ext cx="578509" cy="62178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4923" y="0"/>
                </a:moveTo>
                <a:lnTo>
                  <a:pt x="104923" y="0"/>
                </a:lnTo>
                <a:cubicBezTo>
                  <a:pt x="14872" y="0"/>
                  <a:pt x="14872" y="0"/>
                  <a:pt x="14872" y="0"/>
                </a:cubicBezTo>
                <a:cubicBezTo>
                  <a:pt x="5908" y="0"/>
                  <a:pt x="0" y="8328"/>
                  <a:pt x="0" y="16845"/>
                </a:cubicBezTo>
                <a:cubicBezTo>
                  <a:pt x="0" y="105993"/>
                  <a:pt x="0" y="105993"/>
                  <a:pt x="0" y="105993"/>
                </a:cubicBezTo>
                <a:cubicBezTo>
                  <a:pt x="0" y="114321"/>
                  <a:pt x="5908" y="119810"/>
                  <a:pt x="14872" y="119810"/>
                </a:cubicBezTo>
                <a:cubicBezTo>
                  <a:pt x="104923" y="119810"/>
                  <a:pt x="104923" y="119810"/>
                  <a:pt x="104923" y="119810"/>
                </a:cubicBezTo>
                <a:cubicBezTo>
                  <a:pt x="113887" y="119810"/>
                  <a:pt x="119796" y="114321"/>
                  <a:pt x="119796" y="105993"/>
                </a:cubicBezTo>
                <a:cubicBezTo>
                  <a:pt x="119796" y="16845"/>
                  <a:pt x="119796" y="16845"/>
                  <a:pt x="119796" y="16845"/>
                </a:cubicBezTo>
                <a:cubicBezTo>
                  <a:pt x="119796" y="8328"/>
                  <a:pt x="113887" y="0"/>
                  <a:pt x="104923" y="0"/>
                </a:cubicBezTo>
                <a:close/>
                <a:moveTo>
                  <a:pt x="110831" y="105993"/>
                </a:moveTo>
                <a:lnTo>
                  <a:pt x="110831" y="105993"/>
                </a:lnTo>
                <a:cubicBezTo>
                  <a:pt x="110831" y="108643"/>
                  <a:pt x="107979" y="111482"/>
                  <a:pt x="104923" y="111482"/>
                </a:cubicBezTo>
                <a:cubicBezTo>
                  <a:pt x="14872" y="111482"/>
                  <a:pt x="14872" y="111482"/>
                  <a:pt x="14872" y="111482"/>
                </a:cubicBezTo>
                <a:cubicBezTo>
                  <a:pt x="11816" y="111482"/>
                  <a:pt x="8964" y="108643"/>
                  <a:pt x="8964" y="105993"/>
                </a:cubicBezTo>
                <a:cubicBezTo>
                  <a:pt x="8964" y="30662"/>
                  <a:pt x="8964" y="30662"/>
                  <a:pt x="8964" y="30662"/>
                </a:cubicBezTo>
                <a:cubicBezTo>
                  <a:pt x="110831" y="30662"/>
                  <a:pt x="110831" y="30662"/>
                  <a:pt x="110831" y="30662"/>
                </a:cubicBezTo>
                <a:lnTo>
                  <a:pt x="110831" y="105993"/>
                </a:lnTo>
                <a:close/>
                <a:moveTo>
                  <a:pt x="110831" y="22334"/>
                </a:moveTo>
                <a:lnTo>
                  <a:pt x="110831" y="22334"/>
                </a:lnTo>
                <a:cubicBezTo>
                  <a:pt x="8964" y="22334"/>
                  <a:pt x="8964" y="22334"/>
                  <a:pt x="8964" y="22334"/>
                </a:cubicBezTo>
                <a:cubicBezTo>
                  <a:pt x="8964" y="16845"/>
                  <a:pt x="8964" y="16845"/>
                  <a:pt x="8964" y="16845"/>
                </a:cubicBezTo>
                <a:cubicBezTo>
                  <a:pt x="8964" y="11167"/>
                  <a:pt x="11816" y="8328"/>
                  <a:pt x="14872" y="8328"/>
                </a:cubicBezTo>
                <a:cubicBezTo>
                  <a:pt x="104923" y="8328"/>
                  <a:pt x="104923" y="8328"/>
                  <a:pt x="104923" y="8328"/>
                </a:cubicBezTo>
                <a:cubicBezTo>
                  <a:pt x="107979" y="8328"/>
                  <a:pt x="110831" y="11167"/>
                  <a:pt x="110831" y="16845"/>
                </a:cubicBezTo>
                <a:lnTo>
                  <a:pt x="110831" y="22334"/>
                </a:lnTo>
                <a:close/>
                <a:moveTo>
                  <a:pt x="41969" y="69652"/>
                </a:moveTo>
                <a:lnTo>
                  <a:pt x="41969" y="69652"/>
                </a:lnTo>
                <a:cubicBezTo>
                  <a:pt x="56842" y="55646"/>
                  <a:pt x="56842" y="55646"/>
                  <a:pt x="56842" y="55646"/>
                </a:cubicBezTo>
                <a:cubicBezTo>
                  <a:pt x="56842" y="100315"/>
                  <a:pt x="56842" y="100315"/>
                  <a:pt x="56842" y="100315"/>
                </a:cubicBezTo>
                <a:cubicBezTo>
                  <a:pt x="56842" y="103154"/>
                  <a:pt x="56842" y="105993"/>
                  <a:pt x="59898" y="105993"/>
                </a:cubicBezTo>
                <a:cubicBezTo>
                  <a:pt x="62954" y="105993"/>
                  <a:pt x="62954" y="103154"/>
                  <a:pt x="62954" y="100315"/>
                </a:cubicBezTo>
                <a:cubicBezTo>
                  <a:pt x="62954" y="55646"/>
                  <a:pt x="62954" y="55646"/>
                  <a:pt x="62954" y="55646"/>
                </a:cubicBezTo>
                <a:cubicBezTo>
                  <a:pt x="78030" y="69652"/>
                  <a:pt x="78030" y="69652"/>
                  <a:pt x="78030" y="69652"/>
                </a:cubicBezTo>
                <a:cubicBezTo>
                  <a:pt x="78030" y="72492"/>
                  <a:pt x="80882" y="72492"/>
                  <a:pt x="83938" y="69652"/>
                </a:cubicBezTo>
                <a:cubicBezTo>
                  <a:pt x="83938" y="69652"/>
                  <a:pt x="83938" y="66813"/>
                  <a:pt x="83938" y="64164"/>
                </a:cubicBezTo>
                <a:cubicBezTo>
                  <a:pt x="62954" y="41829"/>
                  <a:pt x="62954" y="41829"/>
                  <a:pt x="62954" y="41829"/>
                </a:cubicBezTo>
                <a:lnTo>
                  <a:pt x="59898" y="41829"/>
                </a:lnTo>
                <a:lnTo>
                  <a:pt x="56842" y="41829"/>
                </a:lnTo>
                <a:cubicBezTo>
                  <a:pt x="35857" y="64164"/>
                  <a:pt x="35857" y="64164"/>
                  <a:pt x="35857" y="64164"/>
                </a:cubicBezTo>
                <a:cubicBezTo>
                  <a:pt x="35857" y="66813"/>
                  <a:pt x="35857" y="69652"/>
                  <a:pt x="35857" y="69652"/>
                </a:cubicBezTo>
                <a:cubicBezTo>
                  <a:pt x="38913" y="72492"/>
                  <a:pt x="41969" y="72492"/>
                  <a:pt x="41969" y="69652"/>
                </a:cubicBezTo>
                <a:close/>
              </a:path>
            </a:pathLst>
          </a:custGeom>
          <a:solidFill>
            <a:srgbClr val="A70F2E"/>
          </a:solidFill>
          <a:ln>
            <a:noFill/>
          </a:ln>
          <a:effectLst/>
        </p:spPr>
        <p:txBody>
          <a:bodyPr lIns="68570" tIns="34275" rIns="68570" bIns="34275" anchor="ctr" anchorCtr="0">
            <a:noAutofit/>
          </a:bodyPr>
          <a:lstStyle/>
          <a:p>
            <a:endParaRPr sz="5400">
              <a:solidFill>
                <a:srgbClr val="A70F2E"/>
              </a:solidFill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047903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3688FA-0EE8-4D48-84FB-0D043AB03635}"/>
              </a:ext>
            </a:extLst>
          </p:cNvPr>
          <p:cNvSpPr/>
          <p:nvPr/>
        </p:nvSpPr>
        <p:spPr>
          <a:xfrm>
            <a:off x="15599664" y="0"/>
            <a:ext cx="2688336" cy="10287000"/>
          </a:xfrm>
          <a:prstGeom prst="rect">
            <a:avLst/>
          </a:prstGeom>
          <a:solidFill>
            <a:srgbClr val="A70F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AC1802-F7B4-4257-BD44-E9F680508817}"/>
              </a:ext>
            </a:extLst>
          </p:cNvPr>
          <p:cNvSpPr txBox="1"/>
          <p:nvPr/>
        </p:nvSpPr>
        <p:spPr>
          <a:xfrm>
            <a:off x="1219200" y="4592320"/>
            <a:ext cx="7201716" cy="18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labore dolore magna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ut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nisitli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exeali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commodo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consequat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duisili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auteration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lorem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ipsun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styliani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arcialaining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miahin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anding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DA09F8-5ECC-C137-449F-18FB48A6E549}"/>
              </a:ext>
            </a:extLst>
          </p:cNvPr>
          <p:cNvSpPr txBox="1"/>
          <p:nvPr/>
        </p:nvSpPr>
        <p:spPr>
          <a:xfrm>
            <a:off x="372079" y="1514707"/>
            <a:ext cx="75679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Medium" pitchFamily="2" charset="0"/>
                <a:cs typeface="Poppins Medium" panose="00000600000000000000" pitchFamily="2" charset="0"/>
              </a:rPr>
              <a:t>Order Book</a:t>
            </a:r>
            <a:endParaRPr lang="en-US" sz="6600" b="1" dirty="0">
              <a:solidFill>
                <a:schemeClr val="tx1">
                  <a:lumMod val="75000"/>
                  <a:lumOff val="25000"/>
                </a:schemeClr>
              </a:solidFill>
              <a:latin typeface="DM Sans SemiBold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B4F3E3-5469-CBFF-BEFE-1A47A20967B2}"/>
              </a:ext>
            </a:extLst>
          </p:cNvPr>
          <p:cNvSpPr txBox="1"/>
          <p:nvPr/>
        </p:nvSpPr>
        <p:spPr>
          <a:xfrm>
            <a:off x="372079" y="1053042"/>
            <a:ext cx="7567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Model Architecture</a:t>
            </a:r>
          </a:p>
        </p:txBody>
      </p:sp>
      <p:pic>
        <p:nvPicPr>
          <p:cNvPr id="18" name="Picture Placeholder 4" descr="A screenshot of a graph&#10;&#10;AI-generated content may be incorrect.">
            <a:extLst>
              <a:ext uri="{FF2B5EF4-FFF2-40B4-BE49-F238E27FC236}">
                <a16:creationId xmlns:a16="http://schemas.microsoft.com/office/drawing/2014/main" id="{52AA20D2-49E2-8584-D6DD-1208C658C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2586" y="4199299"/>
            <a:ext cx="7567953" cy="323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03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B0501C8-35A0-47D0-AAA4-F4B3BAB994F7}"/>
              </a:ext>
            </a:extLst>
          </p:cNvPr>
          <p:cNvSpPr/>
          <p:nvPr/>
        </p:nvSpPr>
        <p:spPr>
          <a:xfrm>
            <a:off x="17068800" y="0"/>
            <a:ext cx="1219200" cy="3759200"/>
          </a:xfrm>
          <a:prstGeom prst="rect">
            <a:avLst/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1E962A-330F-4270-A3C7-8E606ED5FED2}"/>
              </a:ext>
            </a:extLst>
          </p:cNvPr>
          <p:cNvSpPr/>
          <p:nvPr/>
        </p:nvSpPr>
        <p:spPr>
          <a:xfrm>
            <a:off x="17068800" y="3584448"/>
            <a:ext cx="1219200" cy="6702552"/>
          </a:xfrm>
          <a:prstGeom prst="rect">
            <a:avLst/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2A31568-2145-C07D-8C6F-BFA9C1242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745" y="4363467"/>
            <a:ext cx="12624572" cy="514451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CDF906-A4AC-B28A-7B6E-29CF2391FF12}"/>
              </a:ext>
            </a:extLst>
          </p:cNvPr>
          <p:cNvSpPr txBox="1"/>
          <p:nvPr/>
        </p:nvSpPr>
        <p:spPr>
          <a:xfrm>
            <a:off x="398941" y="2622703"/>
            <a:ext cx="5196120" cy="973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 spatial grid tracking trader positions and strategy at each time step.</a:t>
            </a:r>
            <a:endParaRPr lang="en-ID" sz="2000" dirty="0">
              <a:solidFill>
                <a:schemeClr val="bg1">
                  <a:lumMod val="50000"/>
                </a:schemeClr>
              </a:solidFill>
              <a:latin typeface="DM Sans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65024A-B44C-5F4F-7501-33184717BF58}"/>
              </a:ext>
            </a:extLst>
          </p:cNvPr>
          <p:cNvSpPr txBox="1"/>
          <p:nvPr/>
        </p:nvSpPr>
        <p:spPr>
          <a:xfrm>
            <a:off x="372079" y="1514707"/>
            <a:ext cx="75679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Medium" pitchFamily="2" charset="0"/>
                <a:cs typeface="Poppins" panose="00000500000000000000" pitchFamily="2" charset="0"/>
              </a:rPr>
              <a:t>Traders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157081-B37A-9DF1-5DD4-FC54AB17DDB3}"/>
              </a:ext>
            </a:extLst>
          </p:cNvPr>
          <p:cNvSpPr txBox="1"/>
          <p:nvPr/>
        </p:nvSpPr>
        <p:spPr>
          <a:xfrm>
            <a:off x="372079" y="1053042"/>
            <a:ext cx="7567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Model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2431677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DC965-A6C8-0201-1209-A6A07A440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2E12B15-73EF-CC1F-502B-B72E80FF3D26}"/>
              </a:ext>
            </a:extLst>
          </p:cNvPr>
          <p:cNvSpPr/>
          <p:nvPr/>
        </p:nvSpPr>
        <p:spPr>
          <a:xfrm>
            <a:off x="11819748" y="3495040"/>
            <a:ext cx="6468252" cy="679196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ED68A9E-868A-66E5-CF97-3BC678648D19}"/>
              </a:ext>
            </a:extLst>
          </p:cNvPr>
          <p:cNvSpPr/>
          <p:nvPr/>
        </p:nvSpPr>
        <p:spPr>
          <a:xfrm>
            <a:off x="12337908" y="3901440"/>
            <a:ext cx="5950091" cy="6385560"/>
          </a:xfrm>
          <a:prstGeom prst="rect">
            <a:avLst/>
          </a:prstGeom>
          <a:solidFill>
            <a:srgbClr val="A70F2E"/>
          </a:solidFill>
          <a:ln>
            <a:solidFill>
              <a:srgbClr val="A70F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3B9A8C-E341-072B-D79D-D8F9259A9532}"/>
              </a:ext>
            </a:extLst>
          </p:cNvPr>
          <p:cNvSpPr txBox="1"/>
          <p:nvPr/>
        </p:nvSpPr>
        <p:spPr>
          <a:xfrm>
            <a:off x="1228070" y="5419588"/>
            <a:ext cx="6504980" cy="1896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Lorem ipsum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dolor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sitihbh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amet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,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consectetur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adipiscing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elit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esse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seding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doinging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eiusmod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tempor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incididuntunt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askinging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aliqua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nisiution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aliquipix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exaling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florest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vibes </a:t>
            </a:r>
            <a:r>
              <a:rPr lang="en-ID" sz="2000" dirty="0" err="1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labore</a:t>
            </a:r>
            <a:r>
              <a:rPr lang="en-ID" sz="2000" dirty="0">
                <a:solidFill>
                  <a:schemeClr val="bg1">
                    <a:lumMod val="50000"/>
                  </a:schemeClr>
                </a:solidFill>
                <a:latin typeface="DM Sans" pitchFamily="2" charset="0"/>
              </a:rPr>
              <a:t> dolore magna dolore.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5990FF-1537-E8B4-8838-F313BFBD10E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FE6895-AB6E-BA63-9D1F-87D3A950127D}"/>
              </a:ext>
            </a:extLst>
          </p:cNvPr>
          <p:cNvSpPr txBox="1"/>
          <p:nvPr/>
        </p:nvSpPr>
        <p:spPr>
          <a:xfrm>
            <a:off x="372079" y="1514707"/>
            <a:ext cx="75679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Medium" pitchFamily="2" charset="0"/>
                <a:cs typeface="Poppins Medium" panose="00000600000000000000" pitchFamily="2" charset="0"/>
              </a:rPr>
              <a:t>GUI</a:t>
            </a:r>
            <a:r>
              <a:rPr lang="en-US" sz="6600" spc="200" dirty="0">
                <a:solidFill>
                  <a:schemeClr val="tx1">
                    <a:lumMod val="75000"/>
                    <a:lumOff val="25000"/>
                  </a:schemeClr>
                </a:solidFill>
                <a:latin typeface="DM Sans Medium" pitchFamily="2" charset="0"/>
                <a:cs typeface="Poppins Medium" panose="00000600000000000000" pitchFamily="2" charset="0"/>
              </a:rPr>
              <a:t> </a:t>
            </a:r>
            <a:endParaRPr lang="en-US" sz="6600" b="1" dirty="0">
              <a:solidFill>
                <a:schemeClr val="tx1">
                  <a:lumMod val="75000"/>
                  <a:lumOff val="25000"/>
                </a:schemeClr>
              </a:solidFill>
              <a:latin typeface="DM Sans SemiBold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47791B-6CA4-5F9C-3F61-226743DD0989}"/>
              </a:ext>
            </a:extLst>
          </p:cNvPr>
          <p:cNvSpPr txBox="1"/>
          <p:nvPr/>
        </p:nvSpPr>
        <p:spPr>
          <a:xfrm>
            <a:off x="372079" y="1053042"/>
            <a:ext cx="75679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pc="200" dirty="0">
                <a:solidFill>
                  <a:srgbClr val="A70F2E"/>
                </a:solidFill>
                <a:latin typeface="DM Sans Medium" pitchFamily="2" charset="0"/>
                <a:cs typeface="Poppins Medium" panose="00000600000000000000" pitchFamily="2" charset="0"/>
              </a:rPr>
              <a:t>Model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39918746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3569</TotalTime>
  <Words>1667</Words>
  <Application>Microsoft Office PowerPoint</Application>
  <PresentationFormat>Custom</PresentationFormat>
  <Paragraphs>233</Paragraphs>
  <Slides>38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50" baseType="lpstr">
      <vt:lpstr>Arial</vt:lpstr>
      <vt:lpstr>Calibri</vt:lpstr>
      <vt:lpstr>Calibri Light</vt:lpstr>
      <vt:lpstr>DM Sans</vt:lpstr>
      <vt:lpstr>DM Sans </vt:lpstr>
      <vt:lpstr>DM Sans Medium</vt:lpstr>
      <vt:lpstr>DM Sans SemiBold</vt:lpstr>
      <vt:lpstr>Lato</vt:lpstr>
      <vt:lpstr>Poppins Medium</vt:lpstr>
      <vt:lpstr>Poppins SemiBold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Parsa Raziei</cp:lastModifiedBy>
  <cp:revision>195</cp:revision>
  <dcterms:created xsi:type="dcterms:W3CDTF">2023-07-27T02:15:19Z</dcterms:created>
  <dcterms:modified xsi:type="dcterms:W3CDTF">2025-03-22T20:06:01Z</dcterms:modified>
</cp:coreProperties>
</file>

<file path=docProps/thumbnail.jpeg>
</file>